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snapToObjects="1">
      <p:cViewPr varScale="1">
        <p:scale>
          <a:sx n="101" d="100"/>
          <a:sy n="101" d="100"/>
        </p:scale>
        <p:origin x="14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338055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If you still need compulsory equipment - MONT</a:t>
            </a:r>
          </a:p>
          <a:p>
            <a:pPr marL="457200" lvl="0" indent="-457200" rtl="0">
              <a:spcBef>
                <a:spcPts val="800"/>
              </a:spcBef>
              <a:buClr>
                <a:srgbClr val="000000"/>
              </a:buClr>
              <a:buSzPct val="100000"/>
              <a:buFont typeface="Source Sans Pro"/>
              <a:buChar char="•"/>
            </a:pPr>
            <a:r>
              <a:rPr lang="en" sz="2800" b="1">
                <a:latin typeface="Source Sans Pro"/>
                <a:ea typeface="Source Sans Pro"/>
                <a:cs typeface="Source Sans Pro"/>
                <a:sym typeface="Source Sans Pro"/>
              </a:rPr>
              <a:t>All clothing must FIT (no “child thermals”)</a:t>
            </a:r>
          </a:p>
          <a:p>
            <a:pPr marL="457200" lvl="0" indent="-457200" rtl="0">
              <a:spcBef>
                <a:spcPts val="800"/>
              </a:spcBef>
              <a:buClr>
                <a:srgbClr val="000000"/>
              </a:buClr>
              <a:buSzPct val="100000"/>
              <a:buFont typeface="Source Sans Pro"/>
              <a:buChar char="•"/>
            </a:pPr>
            <a:r>
              <a:rPr lang="en" sz="2800" b="1">
                <a:latin typeface="Source Sans Pro"/>
                <a:ea typeface="Source Sans Pro"/>
                <a:cs typeface="Source Sans Pro"/>
                <a:sym typeface="Source Sans Pro"/>
              </a:rPr>
              <a:t>Food must be appropriate for at least 48 hours </a:t>
            </a:r>
            <a:r>
              <a:rPr lang="en" sz="1800" b="1">
                <a:latin typeface="Source Sans Pro"/>
                <a:ea typeface="Source Sans Pro"/>
                <a:cs typeface="Source Sans Pro"/>
                <a:sym typeface="Source Sans Pro"/>
              </a:rPr>
              <a:t>(NOT 1kg of lollies or a dry loaf of bread)</a:t>
            </a:r>
          </a:p>
          <a:p>
            <a:pPr marL="457200" lvl="0" indent="-393700">
              <a:spcBef>
                <a:spcPts val="800"/>
              </a:spcBef>
              <a:buClr>
                <a:schemeClr val="lt1"/>
              </a:buClr>
              <a:buSzPct val="100000"/>
              <a:buFont typeface="Source Sans Pro"/>
              <a:buChar char="•"/>
            </a:pPr>
            <a:r>
              <a:rPr lang="en" sz="1800" b="1">
                <a:latin typeface="Source Sans Pro"/>
                <a:ea typeface="Source Sans Pro"/>
                <a:cs typeface="Source Sans Pro"/>
                <a:sym typeface="Source Sans Pro"/>
              </a:rPr>
              <a:t>REMEBER - WATERPROOF JACKETS AND HATS!!!! </a:t>
            </a:r>
            <a:br>
              <a:rPr lang="en" sz="1800" b="1">
                <a:latin typeface="Source Sans Pro"/>
                <a:ea typeface="Source Sans Pro"/>
                <a:cs typeface="Source Sans Pro"/>
                <a:sym typeface="Source Sans Pro"/>
              </a:rPr>
            </a:br>
            <a:r>
              <a:rPr lang="en" sz="1800" b="1">
                <a:latin typeface="Source Sans Pro"/>
                <a:ea typeface="Source Sans Pro"/>
                <a:cs typeface="Source Sans Pro"/>
                <a:sym typeface="Source Sans Pro"/>
              </a:rPr>
              <a:t>AND SUNSCREEN PER TEAM</a:t>
            </a:r>
          </a:p>
        </p:txBody>
      </p:sp>
      <p:sp>
        <p:nvSpPr>
          <p:cNvPr id="118" name="Shape 1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10934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endParaRPr sz="1800" b="0" i="0" u="none" strike="noStrike" cap="none"/>
          </a:p>
        </p:txBody>
      </p:sp>
      <p:sp>
        <p:nvSpPr>
          <p:cNvPr id="125" name="Shape 1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29733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Compasses on lap, </a:t>
            </a:r>
          </a:p>
          <a:p>
            <a:pPr lvl="0">
              <a:spcBef>
                <a:spcPts val="0"/>
              </a:spcBef>
              <a:buNone/>
            </a:pPr>
            <a:r>
              <a:rPr lang="en" sz="1800"/>
              <a:t>Chaperones take note and you will be disqualified</a:t>
            </a: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769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b="0" i="0" u="none" strike="noStrike" cap="none"/>
              <a:t>Compasses, split runners from different colleges</a:t>
            </a:r>
          </a:p>
        </p:txBody>
      </p:sp>
      <p:sp>
        <p:nvSpPr>
          <p:cNvPr id="139" name="Shape 1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206619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3265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517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2800" b="1">
                <a:solidFill>
                  <a:srgbClr val="FF0000"/>
                </a:solidFill>
                <a:latin typeface="Source Sans Pro"/>
                <a:ea typeface="Source Sans Pro"/>
                <a:cs typeface="Source Sans Pro"/>
                <a:sym typeface="Source Sans Pro"/>
              </a:rPr>
              <a:t>DO NOT REMOVE YOUR BLINDFOLD</a:t>
            </a:r>
          </a:p>
          <a:p>
            <a:pPr lvl="0" rtl="0">
              <a:spcBef>
                <a:spcPts val="0"/>
              </a:spcBef>
              <a:buNone/>
            </a:pPr>
            <a:r>
              <a:rPr lang="en" sz="2800" b="1" u="sng">
                <a:latin typeface="Source Sans Pro"/>
                <a:ea typeface="Source Sans Pro"/>
                <a:cs typeface="Source Sans Pro"/>
                <a:sym typeface="Source Sans Pro"/>
              </a:rPr>
              <a:t>DO NOT OPEN THE ENVELOPE </a:t>
            </a:r>
          </a:p>
          <a:p>
            <a:pPr lvl="0" rtl="0">
              <a:spcBef>
                <a:spcPts val="0"/>
              </a:spcBef>
              <a:buNone/>
            </a:pPr>
            <a:endParaRPr sz="1800"/>
          </a:p>
          <a:p>
            <a:pPr lvl="0">
              <a:spcBef>
                <a:spcPts val="0"/>
              </a:spcBef>
              <a:buNone/>
            </a:pPr>
            <a:r>
              <a:rPr lang="en" sz="1800" b="0" i="0" u="none" strike="noStrike" cap="none"/>
              <a:t>Compasses, split runners from different colleges</a:t>
            </a: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03506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None/>
            </a:pPr>
            <a:r>
              <a:rPr lang="en" sz="1800"/>
              <a:t>DEMO ENVELOPE &amp; OOB MAP</a:t>
            </a:r>
          </a:p>
          <a:p>
            <a:pPr lvl="0" rtl="0">
              <a:spcBef>
                <a:spcPts val="0"/>
              </a:spcBef>
              <a:buNone/>
            </a:pPr>
            <a:endParaRPr sz="1800"/>
          </a:p>
          <a:p>
            <a:pPr lvl="0" rtl="0">
              <a:spcBef>
                <a:spcPts val="0"/>
              </a:spcBef>
              <a:buNone/>
            </a:pPr>
            <a:r>
              <a:rPr lang="en" sz="1800"/>
              <a:t>STRESS - maximum penalty is disqualification of squad for subsequent years</a:t>
            </a:r>
          </a:p>
        </p:txBody>
      </p:sp>
      <p:sp>
        <p:nvSpPr>
          <p:cNvPr id="165" name="Shape 16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759007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b="0" i="0" u="none" strike="noStrike" cap="none"/>
              <a:t>Compasses, split runners from different colleges</a:t>
            </a:r>
          </a:p>
        </p:txBody>
      </p:sp>
      <p:sp>
        <p:nvSpPr>
          <p:cNvPr id="173" name="Shape 1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37718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6403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5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THIS DOESN’T APPLY IN EMERGENCY SITUATIONS</a:t>
            </a:r>
          </a:p>
          <a:p>
            <a:pPr lvl="0" rtl="0">
              <a:spcBef>
                <a:spcPts val="0"/>
              </a:spcBef>
              <a:buNone/>
            </a:pPr>
            <a:endParaRPr sz="1800"/>
          </a:p>
          <a:p>
            <a:pPr lvl="0">
              <a:spcBef>
                <a:spcPts val="0"/>
              </a:spcBef>
              <a:buNone/>
            </a:pPr>
            <a:r>
              <a:rPr lang="en" sz="1800"/>
              <a:t>STRESS - maximum penalty is disqualification of squad for subsequent years</a:t>
            </a:r>
          </a:p>
          <a:p>
            <a:pPr lvl="0">
              <a:spcBef>
                <a:spcPts val="0"/>
              </a:spcBef>
              <a:buNone/>
            </a:pPr>
            <a:endParaRPr sz="1800"/>
          </a:p>
          <a:p>
            <a:pPr lvl="0">
              <a:spcBef>
                <a:spcPts val="0"/>
              </a:spcBef>
              <a:buNone/>
            </a:pPr>
            <a:r>
              <a:rPr lang="en" sz="1800"/>
              <a:t>RM: (Possibly?) add that the GPS tracker this year is more accurate than in previous years - we will know if you went out of bounds</a:t>
            </a: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33047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DEMO ENVELOPE &amp; OOB MAP</a:t>
            </a:r>
          </a:p>
          <a:p>
            <a:pPr lvl="0" rtl="0">
              <a:spcBef>
                <a:spcPts val="0"/>
              </a:spcBef>
              <a:buNone/>
            </a:pPr>
            <a:endParaRPr sz="1800"/>
          </a:p>
          <a:p>
            <a:pPr lvl="0" rtl="0">
              <a:spcBef>
                <a:spcPts val="0"/>
              </a:spcBef>
              <a:buNone/>
            </a:pPr>
            <a:r>
              <a:rPr lang="en" sz="1800"/>
              <a:t>STRESS - maximum penalty is disqualification of squad for subsequent years</a:t>
            </a:r>
          </a:p>
          <a:p>
            <a:pPr lvl="0" rtl="0">
              <a:spcBef>
                <a:spcPts val="0"/>
              </a:spcBef>
              <a:buNone/>
            </a:pPr>
            <a:endParaRPr sz="1800"/>
          </a:p>
          <a:p>
            <a:pPr lvl="0" rtl="0">
              <a:spcBef>
                <a:spcPts val="0"/>
              </a:spcBef>
              <a:buNone/>
            </a:pPr>
            <a:r>
              <a:rPr lang="en" sz="1800"/>
              <a:t>Private roads which we have permission for runners to cross will go on the course information sheet (ie. doctors flat road)</a:t>
            </a:r>
          </a:p>
        </p:txBody>
      </p:sp>
      <p:sp>
        <p:nvSpPr>
          <p:cNvPr id="195" name="Shape 1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73650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DEMO ENVELOPE &amp; OOB MAP</a:t>
            </a:r>
          </a:p>
          <a:p>
            <a:pPr lvl="0" rtl="0">
              <a:spcBef>
                <a:spcPts val="0"/>
              </a:spcBef>
              <a:buNone/>
            </a:pPr>
            <a:endParaRPr sz="1800"/>
          </a:p>
          <a:p>
            <a:pPr lvl="0" rtl="0">
              <a:spcBef>
                <a:spcPts val="0"/>
              </a:spcBef>
              <a:buNone/>
            </a:pPr>
            <a:r>
              <a:rPr lang="en" sz="1800"/>
              <a:t>STRESS - maximum penalty is disqualification of squad for subsequent years</a:t>
            </a:r>
          </a:p>
        </p:txBody>
      </p:sp>
      <p:sp>
        <p:nvSpPr>
          <p:cNvPr id="202" name="Shape 2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064619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None/>
            </a:pPr>
            <a:r>
              <a:rPr lang="en" sz="1800"/>
              <a:t>DEMO ENVELOPE &amp; OOB MAP</a:t>
            </a:r>
          </a:p>
          <a:p>
            <a:pPr lvl="0" rtl="0">
              <a:spcBef>
                <a:spcPts val="0"/>
              </a:spcBef>
              <a:buNone/>
            </a:pPr>
            <a:endParaRPr sz="1800"/>
          </a:p>
          <a:p>
            <a:pPr lvl="0" rtl="0">
              <a:spcBef>
                <a:spcPts val="0"/>
              </a:spcBef>
              <a:buNone/>
            </a:pPr>
            <a:r>
              <a:rPr lang="en" sz="1800"/>
              <a:t>STRESS - maximum penalty is disqualification of squad for subsequent years</a:t>
            </a:r>
          </a:p>
        </p:txBody>
      </p:sp>
      <p:sp>
        <p:nvSpPr>
          <p:cNvPr id="211" name="Shape 21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231551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None/>
            </a:pPr>
            <a:r>
              <a:rPr lang="en" sz="1800"/>
              <a:t>DEMO ENVELOPE &amp; OOB MAP</a:t>
            </a:r>
          </a:p>
          <a:p>
            <a:pPr lvl="0" rtl="0">
              <a:spcBef>
                <a:spcPts val="0"/>
              </a:spcBef>
              <a:buNone/>
            </a:pPr>
            <a:endParaRPr sz="1800"/>
          </a:p>
          <a:p>
            <a:pPr lvl="0" rtl="0">
              <a:spcBef>
                <a:spcPts val="0"/>
              </a:spcBef>
              <a:buNone/>
            </a:pPr>
            <a:r>
              <a:rPr lang="en" sz="1800"/>
              <a:t>STRESS - maximum penalty is disqualification of squad for subsequent years</a:t>
            </a:r>
          </a:p>
        </p:txBody>
      </p:sp>
      <p:sp>
        <p:nvSpPr>
          <p:cNvPr id="221" name="Shape 22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439456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endParaRPr sz="1800"/>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753150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29148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b="0" i="0" u="none" strike="noStrike" cap="none"/>
              <a:t>If no message, we will send emergency services looking for you</a:t>
            </a:r>
          </a:p>
        </p:txBody>
      </p:sp>
      <p:sp>
        <p:nvSpPr>
          <p:cNvPr id="246" name="Shape 2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853006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b="0" i="0" u="none" strike="noStrike" cap="none"/>
              <a:t>Compasses, split runners from different colleges</a:t>
            </a:r>
          </a:p>
          <a:p>
            <a:pPr lvl="0" rtl="0">
              <a:spcBef>
                <a:spcPts val="0"/>
              </a:spcBef>
              <a:buNone/>
            </a:pPr>
            <a:r>
              <a:rPr lang="en" sz="1800"/>
              <a:t>Make sure you are back within scouting period - penalties apply</a:t>
            </a:r>
          </a:p>
          <a:p>
            <a:pPr lvl="0">
              <a:spcBef>
                <a:spcPts val="0"/>
              </a:spcBef>
              <a:buNone/>
            </a:pPr>
            <a:r>
              <a:rPr lang="en" sz="1800"/>
              <a:t>TAKE YOUR TIME -- </a:t>
            </a: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68074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b="0" i="0" u="none" strike="noStrike" cap="none"/>
              <a:t>A team commits an offence if:</a:t>
            </a:r>
          </a:p>
          <a:p>
            <a:pPr lvl="0">
              <a:spcBef>
                <a:spcPts val="0"/>
              </a:spcBef>
              <a:buNone/>
            </a:pPr>
            <a:r>
              <a:rPr lang="en" sz="1800" b="0" i="0" u="none" strike="noStrike" cap="none"/>
              <a:t>(a) the team seeks or willingly obtains information, direction, or equipment</a:t>
            </a:r>
          </a:p>
          <a:p>
            <a:pPr lvl="0">
              <a:spcBef>
                <a:spcPts val="0"/>
              </a:spcBef>
              <a:buNone/>
            </a:pPr>
            <a:r>
              <a:rPr lang="en" sz="1800" b="0" i="0" u="none" strike="noStrike" cap="none"/>
              <a:t>including food from another person, and</a:t>
            </a:r>
          </a:p>
          <a:p>
            <a:pPr lvl="0">
              <a:spcBef>
                <a:spcPts val="0"/>
              </a:spcBef>
              <a:buNone/>
            </a:pPr>
            <a:r>
              <a:rPr lang="en" sz="1800" b="0" i="0" u="none" strike="noStrike" cap="none"/>
              <a:t>(b) the other person is not:</a:t>
            </a:r>
          </a:p>
          <a:p>
            <a:pPr lvl="0">
              <a:spcBef>
                <a:spcPts val="0"/>
              </a:spcBef>
              <a:buNone/>
            </a:pPr>
            <a:r>
              <a:rPr lang="en" sz="1800" b="0" i="0" u="none" strike="noStrike" cap="none"/>
              <a:t>(i) an official, or</a:t>
            </a:r>
          </a:p>
          <a:p>
            <a:pPr lvl="0">
              <a:spcBef>
                <a:spcPts val="0"/>
              </a:spcBef>
              <a:buNone/>
            </a:pPr>
            <a:r>
              <a:rPr lang="en" sz="1800" b="0" i="0" u="none" strike="noStrike" cap="none"/>
              <a:t>(ii) a competitor.</a:t>
            </a:r>
          </a:p>
        </p:txBody>
      </p:sp>
      <p:sp>
        <p:nvSpPr>
          <p:cNvPr id="260" name="Shape 2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71624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Font typeface="Arial"/>
              <a:buNone/>
            </a:pPr>
            <a:r>
              <a:rPr lang="en" sz="1800" b="0" i="0" u="none" strike="noStrike" cap="none"/>
              <a:t>We acknowledge and celebrate the First Australians on whose traditional lands we meet, and pay our respects to the elders of the Ngunnawal people past and present</a:t>
            </a:r>
          </a:p>
          <a:p>
            <a:pPr marL="0" marR="0" lvl="0" indent="0" algn="l" rtl="0">
              <a:lnSpc>
                <a:spcPct val="100000"/>
              </a:lnSpc>
              <a:spcBef>
                <a:spcPts val="0"/>
              </a:spcBef>
              <a:spcAft>
                <a:spcPts val="0"/>
              </a:spcAft>
              <a:buFont typeface="Arial"/>
              <a:buNone/>
            </a:pPr>
            <a:endParaRPr sz="1800" b="0" i="0" u="none" strike="noStrike" cap="none"/>
          </a:p>
          <a:p>
            <a:pPr marL="0" marR="0" lvl="0" indent="0" algn="l" rtl="0">
              <a:lnSpc>
                <a:spcPct val="100000"/>
              </a:lnSpc>
              <a:spcBef>
                <a:spcPts val="0"/>
              </a:spcBef>
              <a:spcAft>
                <a:spcPts val="0"/>
              </a:spcAft>
              <a:buSzPct val="25000"/>
              <a:buFont typeface="Arial"/>
              <a:buNone/>
            </a:pPr>
            <a:r>
              <a:rPr lang="en" sz="1800" b="0" i="0" u="none" strike="noStrike" cap="none"/>
              <a:t>Unrivalled access to some of the most beautiful parts of Australia </a:t>
            </a:r>
          </a:p>
          <a:p>
            <a:pPr marL="0" marR="0" lvl="0" indent="0" algn="l" rtl="0">
              <a:lnSpc>
                <a:spcPct val="100000"/>
              </a:lnSpc>
              <a:spcBef>
                <a:spcPts val="0"/>
              </a:spcBef>
              <a:spcAft>
                <a:spcPts val="0"/>
              </a:spcAft>
              <a:buFont typeface="Arial"/>
              <a:buNone/>
            </a:pPr>
            <a:endParaRPr sz="1800" b="0" i="0" u="none" strike="noStrike" cap="none"/>
          </a:p>
          <a:p>
            <a:pPr marL="0" marR="0" lvl="0" indent="0" algn="l" rtl="0">
              <a:lnSpc>
                <a:spcPct val="100000"/>
              </a:lnSpc>
              <a:spcBef>
                <a:spcPts val="0"/>
              </a:spcBef>
              <a:spcAft>
                <a:spcPts val="0"/>
              </a:spcAft>
              <a:buSzPct val="25000"/>
              <a:buFont typeface="Arial"/>
              <a:buNone/>
            </a:pPr>
            <a:r>
              <a:rPr lang="en" sz="1800" b="0" i="0" u="none" strike="noStrike" cap="none"/>
              <a:t>Coaches</a:t>
            </a:r>
          </a:p>
          <a:p>
            <a:pPr marL="0" marR="0" lvl="0" indent="0" algn="l" rtl="0">
              <a:lnSpc>
                <a:spcPct val="100000"/>
              </a:lnSpc>
              <a:spcBef>
                <a:spcPts val="0"/>
              </a:spcBef>
              <a:spcAft>
                <a:spcPts val="0"/>
              </a:spcAft>
              <a:buFont typeface="Arial"/>
              <a:buNone/>
            </a:pPr>
            <a:endParaRPr sz="1800" b="0" i="0" u="none" strike="noStrike" cap="none"/>
          </a:p>
        </p:txBody>
      </p:sp>
      <p:sp>
        <p:nvSpPr>
          <p:cNvPr id="70" name="Shape 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99989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6" name="Shape 2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a:t>STRESS THIS SLIDE!!!!!!!!</a:t>
            </a:r>
          </a:p>
        </p:txBody>
      </p:sp>
      <p:sp>
        <p:nvSpPr>
          <p:cNvPr id="267" name="Shape 2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2142836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None/>
            </a:pPr>
            <a:endParaRPr sz="1800" b="0" i="0" u="none" strike="noStrike" cap="none"/>
          </a:p>
        </p:txBody>
      </p:sp>
      <p:sp>
        <p:nvSpPr>
          <p:cNvPr id="274" name="Shape 27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351034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
              <a:t>PRIVATE LAND IS PRIVATE</a:t>
            </a:r>
          </a:p>
          <a:p>
            <a:pPr lvl="0" rtl="0">
              <a:spcBef>
                <a:spcPts val="0"/>
              </a:spcBef>
              <a:buNone/>
            </a:pPr>
            <a:endParaRPr/>
          </a:p>
          <a:p>
            <a:pPr lvl="0" rtl="0">
              <a:spcBef>
                <a:spcPts val="0"/>
              </a:spcBef>
              <a:buNone/>
            </a:pPr>
            <a:r>
              <a:rPr lang="en" sz="2000" b="1">
                <a:latin typeface="Source Sans Pro"/>
                <a:ea typeface="Source Sans Pro"/>
                <a:cs typeface="Source Sans Pro"/>
                <a:sym typeface="Source Sans Pro"/>
              </a:rPr>
              <a:t>If you are in need of desperate help, approach property from driveway and respectfully ask for assistance</a:t>
            </a:r>
          </a:p>
          <a:p>
            <a:pPr lvl="0" rtl="0">
              <a:spcBef>
                <a:spcPts val="0"/>
              </a:spcBef>
              <a:buNone/>
            </a:pPr>
            <a:endParaRPr/>
          </a:p>
          <a:p>
            <a:pPr lvl="0">
              <a:spcBef>
                <a:spcPts val="0"/>
              </a:spcBef>
              <a:buNone/>
            </a:pPr>
            <a:r>
              <a:rPr lang="en"/>
              <a:t>Do not carry alcohol</a:t>
            </a: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031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
              <a:t>PRIVATE LAND IS PRIVATE</a:t>
            </a:r>
          </a:p>
          <a:p>
            <a:pPr lvl="0" rtl="0">
              <a:spcBef>
                <a:spcPts val="0"/>
              </a:spcBef>
              <a:buNone/>
            </a:pPr>
            <a:endParaRPr/>
          </a:p>
          <a:p>
            <a:pPr lvl="0" rtl="0">
              <a:spcBef>
                <a:spcPts val="0"/>
              </a:spcBef>
              <a:buNone/>
            </a:pPr>
            <a:r>
              <a:rPr lang="en" sz="2000" b="1">
                <a:latin typeface="Source Sans Pro"/>
                <a:ea typeface="Source Sans Pro"/>
                <a:cs typeface="Source Sans Pro"/>
                <a:sym typeface="Source Sans Pro"/>
              </a:rPr>
              <a:t>If you are in need of desperate help, approach property from driveway and respectfully ask for assistance</a:t>
            </a:r>
          </a:p>
          <a:p>
            <a:pPr lvl="0" rtl="0">
              <a:spcBef>
                <a:spcPts val="0"/>
              </a:spcBef>
              <a:buNone/>
            </a:pPr>
            <a:endParaRPr/>
          </a:p>
          <a:p>
            <a:pPr lvl="0" rtl="0">
              <a:spcBef>
                <a:spcPts val="0"/>
              </a:spcBef>
              <a:buNone/>
            </a:pPr>
            <a:r>
              <a:rPr lang="en"/>
              <a:t>Do not carry alcohol</a:t>
            </a:r>
          </a:p>
        </p:txBody>
      </p:sp>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449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1" rtl="0">
              <a:spcBef>
                <a:spcPts val="300"/>
              </a:spcBef>
              <a:buClr>
                <a:schemeClr val="accent2"/>
              </a:buClr>
              <a:buSzPct val="25000"/>
              <a:buFont typeface="Source Sans Pro"/>
              <a:buNone/>
            </a:pPr>
            <a:r>
              <a:rPr lang="en" sz="2400">
                <a:latin typeface="Source Sans Pro"/>
                <a:ea typeface="Source Sans Pro"/>
                <a:cs typeface="Source Sans Pro"/>
                <a:sym typeface="Source Sans Pro"/>
              </a:rPr>
              <a:t>all four team members must cross the finish line</a:t>
            </a:r>
          </a:p>
          <a:p>
            <a:pPr lvl="0" rtl="0">
              <a:spcBef>
                <a:spcPts val="0"/>
              </a:spcBef>
              <a:buNone/>
            </a:pPr>
            <a:r>
              <a:rPr lang="en" sz="2400">
                <a:latin typeface="Source Sans Pro"/>
                <a:ea typeface="Source Sans Pro"/>
                <a:cs typeface="Source Sans Pro"/>
                <a:sym typeface="Source Sans Pro"/>
              </a:rPr>
              <a:t>If you arrive at EP before daybreak, head directly to Race HQ</a:t>
            </a:r>
          </a:p>
          <a:p>
            <a:pPr lvl="0" rtl="0">
              <a:spcBef>
                <a:spcPts val="0"/>
              </a:spcBef>
              <a:buNone/>
            </a:pPr>
            <a:endParaRPr sz="1800"/>
          </a:p>
          <a:p>
            <a:pPr lvl="0" rtl="0">
              <a:spcBef>
                <a:spcPts val="0"/>
              </a:spcBef>
              <a:buNone/>
            </a:pPr>
            <a:r>
              <a:rPr lang="en" sz="1800"/>
              <a:t>no assistance</a:t>
            </a:r>
          </a:p>
          <a:p>
            <a:pPr lvl="0">
              <a:spcBef>
                <a:spcPts val="0"/>
              </a:spcBef>
              <a:buNone/>
            </a:pPr>
            <a:endParaRPr sz="1800"/>
          </a:p>
          <a:p>
            <a:pPr lvl="0">
              <a:spcBef>
                <a:spcPts val="0"/>
              </a:spcBef>
              <a:buNone/>
            </a:pPr>
            <a:r>
              <a:rPr lang="en" sz="1800" b="0" i="0" u="none" strike="noStrike" cap="none"/>
              <a:t>Injured runners (First Aid), </a:t>
            </a:r>
            <a:r>
              <a:rPr lang="en" sz="1800"/>
              <a:t>St Johns will be at EP</a:t>
            </a:r>
          </a:p>
        </p:txBody>
      </p:sp>
      <p:sp>
        <p:nvSpPr>
          <p:cNvPr id="296" name="Shape 2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35696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1911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85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457200" lvl="0" indent="-342900">
              <a:spcBef>
                <a:spcPts val="0"/>
              </a:spcBef>
              <a:buSzPct val="100000"/>
              <a:buChar char="-"/>
            </a:pPr>
            <a:r>
              <a:rPr lang="en" sz="1800" b="0" i="0" u="none" strike="noStrike" cap="none"/>
              <a:t>Stress safety.</a:t>
            </a:r>
          </a:p>
          <a:p>
            <a:pPr marL="457200" lvl="0" indent="-342900" rtl="0">
              <a:lnSpc>
                <a:spcPct val="115000"/>
              </a:lnSpc>
              <a:spcBef>
                <a:spcPts val="0"/>
              </a:spcBef>
              <a:buSzPct val="100000"/>
              <a:buChar char="-"/>
            </a:pPr>
            <a:r>
              <a:rPr lang="en" sz="1800"/>
              <a:t>BYO strapping tape &amp; a box of bandaids</a:t>
            </a:r>
          </a:p>
          <a:p>
            <a:pPr marL="914400" lvl="1" indent="-342900" rtl="0">
              <a:lnSpc>
                <a:spcPct val="115000"/>
              </a:lnSpc>
              <a:spcBef>
                <a:spcPts val="0"/>
              </a:spcBef>
              <a:buSzPct val="100000"/>
              <a:buChar char="-"/>
            </a:pPr>
            <a:r>
              <a:rPr lang="en" sz="1800"/>
              <a:t>Up to you whether you strap before scrut or after drop</a:t>
            </a:r>
          </a:p>
          <a:p>
            <a:pPr marL="914400" lvl="1" indent="-342900" rtl="0">
              <a:lnSpc>
                <a:spcPct val="115000"/>
              </a:lnSpc>
              <a:spcBef>
                <a:spcPts val="0"/>
              </a:spcBef>
              <a:buSzPct val="100000"/>
              <a:buChar char="-"/>
            </a:pPr>
            <a:r>
              <a:rPr lang="en" sz="1800"/>
              <a:t>Strapping is usually preventative, but strapping after an injury can prevent it getting worse (will be uncomfortable though)</a:t>
            </a:r>
          </a:p>
          <a:p>
            <a:pPr marL="914400" lvl="1" indent="-342900" rtl="0">
              <a:lnSpc>
                <a:spcPct val="115000"/>
              </a:lnSpc>
              <a:spcBef>
                <a:spcPts val="0"/>
              </a:spcBef>
              <a:buSzPct val="100000"/>
              <a:buChar char="-"/>
            </a:pPr>
            <a:r>
              <a:rPr lang="en" sz="1800"/>
              <a:t>If you have no tape, a heavy crepe bandage can also immobilise a joint (i.e. sprain), but it is not recommended you continue running</a:t>
            </a:r>
          </a:p>
          <a:p>
            <a:pPr marL="457200" lvl="0" indent="-342900" rtl="0">
              <a:lnSpc>
                <a:spcPct val="115000"/>
              </a:lnSpc>
              <a:spcBef>
                <a:spcPts val="0"/>
              </a:spcBef>
              <a:buSzPct val="100000"/>
              <a:buChar char="-"/>
            </a:pPr>
            <a:r>
              <a:rPr lang="en" sz="1800"/>
              <a:t>St John Ambulance ACT has courses this Thursday and Friday from 0830-1730. Call on 6282 2399 or ask me &amp; we can squeeze you in. There is no substitute for training. ANUSA may offer a subsidy on your first aid course (I got reimbursed for $100 of my first first aid course by ANUSA).</a:t>
            </a:r>
          </a:p>
        </p:txBody>
      </p:sp>
      <p:sp>
        <p:nvSpPr>
          <p:cNvPr id="315" name="Shape 31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482209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If you are injured, immunocompromised or showing any signs of illness, we strongly advise you do not run.</a:t>
            </a:r>
          </a:p>
        </p:txBody>
      </p:sp>
      <p:sp>
        <p:nvSpPr>
          <p:cNvPr id="322" name="Shape 3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2046005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a:t>Last time I checked, a metropolitan ambulance cost about $680 for a non-critical callout, and a rescue helicopter cost about $10,700. Your ambulance cover will cover the helicopter if it is needed. Bupa is offering Australian Ambulance cover from $37.30 per annum which is fully refundable if you cancel your cover without making a claim within the first 30 days.</a:t>
            </a:r>
          </a:p>
        </p:txBody>
      </p:sp>
      <p:sp>
        <p:nvSpPr>
          <p:cNvPr id="329" name="Shape 32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71428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7843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457200" lvl="0" indent="-228600" rtl="0">
              <a:spcBef>
                <a:spcPts val="0"/>
              </a:spcBef>
              <a:buChar char="-"/>
            </a:pPr>
            <a:r>
              <a:rPr lang="en"/>
              <a:t>Advice on website and in first aid kit not a substitute for a course. Website advice is good, but the links to companies are out of date. Google is your friend. St John Ambulance (Deakin) will have courses this Thursday &amp; Friday if you want to attend one.</a:t>
            </a:r>
          </a:p>
          <a:p>
            <a:pPr marL="457200" lvl="0" indent="-228600" rtl="0">
              <a:spcBef>
                <a:spcPts val="0"/>
              </a:spcBef>
              <a:buChar char="-"/>
            </a:pPr>
            <a:r>
              <a:rPr lang="en"/>
              <a:t>If your teammate is limping, bleeding, etc they may not have noticed / don’t want to burden the team</a:t>
            </a:r>
          </a:p>
          <a:p>
            <a:pPr marL="457200" lvl="0" indent="-228600" rtl="0">
              <a:spcBef>
                <a:spcPts val="0"/>
              </a:spcBef>
              <a:buChar char="-"/>
            </a:pPr>
            <a:r>
              <a:rPr lang="en"/>
              <a:t>Limping, pain &amp; injury is par for the course on a race like this. But don’t keep it to yourself for shame. Be comfortable saying how you feel, or directly asking your team how they’re doing. Be comfortable saying “it hurts but I can keep going”. Fatigue and tired muscles can turn into torn muscles and stress fractures if you push yourself too hard and don’t vary your pace to allow for rest. Weigh up your options and make a team decision.</a:t>
            </a:r>
          </a:p>
          <a:p>
            <a:pPr marL="457200" lvl="0" indent="-228600" rtl="0">
              <a:spcBef>
                <a:spcPts val="0"/>
              </a:spcBef>
              <a:buChar char="-"/>
            </a:pPr>
            <a:r>
              <a:rPr lang="en"/>
              <a:t>Hypo- and hyperthermia are risks overnight when it is cold and once the sun has come out. Minimise the amount of time you spend wet; minimise waterways; prefer shade over direct sun. Drink plenty of water. When you feel thirsty or headachey, yes you’re dehydrated but don’t drink start sculling water or that’ll give you trouble too. Pace yourself and sip for the whole race.</a:t>
            </a:r>
          </a:p>
          <a:p>
            <a:pPr marL="457200" lvl="0" indent="-228600" rtl="0">
              <a:spcBef>
                <a:spcPts val="0"/>
              </a:spcBef>
              <a:buChar char="-"/>
            </a:pPr>
            <a:r>
              <a:rPr lang="en"/>
              <a:t>The 2L that is on the ‘minimum gear checklist’ is just that - it’s a minimum, not a recommendation. Div 7 might not drink as much water as Div 1, so be sure to pack a sufficient amount of water. Do not rely on the water drops. They may not be evenly dispersed across the course and there may not be one along your optimal route.</a:t>
            </a:r>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554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None/>
            </a:pPr>
            <a:r>
              <a:rPr lang="en" sz="1800" b="0" i="0" u="none" strike="noStrike" cap="none"/>
              <a:t>Stress safety. A </a:t>
            </a:r>
            <a:r>
              <a:rPr lang="en" sz="1800"/>
              <a:t>team is only as fast as its weakest runner. If one pulls out you all pull out. There will be a medical team at End Point. Whether you finish the race or you pull out, we recommend you see them if you have any concerns what so ever.</a:t>
            </a:r>
          </a:p>
        </p:txBody>
      </p:sp>
      <p:sp>
        <p:nvSpPr>
          <p:cNvPr id="342" name="Shape 342"/>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521370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Clr>
                <a:schemeClr val="dk1"/>
              </a:buClr>
              <a:buSzPct val="61111"/>
              <a:buFont typeface="Arial"/>
              <a:buNone/>
            </a:pPr>
            <a:r>
              <a:rPr lang="en" sz="1800">
                <a:solidFill>
                  <a:schemeClr val="dk1"/>
                </a:solidFill>
              </a:rPr>
              <a:t>People rarely die from snakebites because of quality first aid and antivenoms.</a:t>
            </a:r>
            <a:br>
              <a:rPr lang="en" sz="1800">
                <a:solidFill>
                  <a:schemeClr val="dk1"/>
                </a:solidFill>
              </a:rPr>
            </a:br>
            <a:r>
              <a:rPr lang="en" sz="1800" b="0" i="0" u="none" strike="noStrike" cap="none"/>
              <a:t>No cutting, bite &amp; suck BS. No </a:t>
            </a:r>
            <a:r>
              <a:rPr lang="en" sz="1800"/>
              <a:t>tourniquets. Do not wash the wound. Compression bandage over the site + compression bandage from the end of the limb as far up as you can go. As tight as you can without cutting off circulation. </a:t>
            </a:r>
          </a:p>
        </p:txBody>
      </p:sp>
      <p:sp>
        <p:nvSpPr>
          <p:cNvPr id="349" name="Shape 3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736381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endParaRPr sz="1800" b="0" i="0" u="none" strike="noStrike" cap="none"/>
          </a:p>
        </p:txBody>
      </p:sp>
      <p:sp>
        <p:nvSpPr>
          <p:cNvPr id="356" name="Shape 3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207549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a:solidFill>
                  <a:schemeClr val="dk1"/>
                </a:solidFill>
              </a:rPr>
              <a:t>If someone has a heart attack, stroke or anaphylactic reaction, these are life-threatening conditions which are a good enough reason to justify pushing the ‘ALERT’ button. For a broken bone, severe illness or exacerbated medical condition (i.e. diabetes) that you would normally call an ambulance for in a residential setting, don’t. Call Race HQ. We’ll send out a driver to pick you up, or I’ll meet you myself to provide advanced first aid. Even in the event an ambulance should definitely be called, call HQ first. If someone falls off a cliff, or has a heart attack, stroke or anaphylactic reaction, these are life-threatening conditions which are a good enough reason to justify pushing the ‘ALERT’ button. Still call Race HQ immediately.</a:t>
            </a:r>
          </a:p>
          <a:p>
            <a:pPr lvl="0">
              <a:spcBef>
                <a:spcPts val="0"/>
              </a:spcBef>
              <a:buNone/>
            </a:pPr>
            <a:endParaRPr>
              <a:solidFill>
                <a:schemeClr val="dk1"/>
              </a:solidFill>
            </a:endParaRPr>
          </a:p>
          <a:p>
            <a:pPr lvl="0">
              <a:spcBef>
                <a:spcPts val="0"/>
              </a:spcBef>
              <a:buNone/>
            </a:pPr>
            <a:r>
              <a:rPr lang="en">
                <a:solidFill>
                  <a:schemeClr val="dk1"/>
                </a:solidFill>
              </a:rPr>
              <a:t>If you cannot get signal, split into pairs with one person (the first aider preferably) staying with the injured runner, while the other two run to the top of the nearest hill until you get signal.</a:t>
            </a:r>
          </a:p>
          <a:p>
            <a:pPr lvl="0">
              <a:spcBef>
                <a:spcPts val="0"/>
              </a:spcBef>
              <a:buClr>
                <a:schemeClr val="dk1"/>
              </a:buClr>
              <a:buFont typeface="Arial"/>
              <a:buNone/>
            </a:pPr>
            <a:endParaRPr>
              <a:solidFill>
                <a:schemeClr val="dk1"/>
              </a:solidFill>
            </a:endParaRPr>
          </a:p>
          <a:p>
            <a:pPr lvl="0">
              <a:spcBef>
                <a:spcPts val="0"/>
              </a:spcBef>
              <a:buNone/>
            </a:pPr>
            <a:r>
              <a:rPr lang="en" sz="2000">
                <a:latin typeface="Source Sans Pro"/>
                <a:ea typeface="Source Sans Pro"/>
                <a:cs typeface="Source Sans Pro"/>
                <a:sym typeface="Source Sans Pro"/>
              </a:rPr>
              <a:t>Ambulance/AFP/Helicopter/SES/Army SAR will be mobilized</a:t>
            </a:r>
          </a:p>
        </p:txBody>
      </p:sp>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015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endParaRPr sz="1800" b="0" i="0" u="none" strike="noStrike" cap="none"/>
          </a:p>
        </p:txBody>
      </p:sp>
      <p:sp>
        <p:nvSpPr>
          <p:cNvPr id="369" name="Shape 3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961651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endParaRPr sz="1800" b="0" i="0" u="none" strike="noStrike" cap="none"/>
          </a:p>
        </p:txBody>
      </p:sp>
      <p:sp>
        <p:nvSpPr>
          <p:cNvPr id="376" name="Shape 3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305946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9144" lvl="1" rtl="0">
              <a:lnSpc>
                <a:spcPct val="90000"/>
              </a:lnSpc>
              <a:spcBef>
                <a:spcPts val="300"/>
              </a:spcBef>
              <a:buClr>
                <a:schemeClr val="accent2"/>
              </a:buClr>
              <a:buSzPct val="25000"/>
              <a:buFont typeface="Source Sans Pro"/>
              <a:buNone/>
            </a:pPr>
            <a:r>
              <a:rPr lang="en" sz="1800">
                <a:latin typeface="Source Sans Pro"/>
                <a:ea typeface="Source Sans Pro"/>
                <a:cs typeface="Source Sans Pro"/>
                <a:sym typeface="Source Sans Pro"/>
              </a:rPr>
              <a:t>Check if you are nearby a marked “rescue location” and move to it if instructed. </a:t>
            </a:r>
          </a:p>
          <a:p>
            <a:pPr marL="9144" lvl="1" rtl="0">
              <a:lnSpc>
                <a:spcPct val="90000"/>
              </a:lnSpc>
              <a:spcBef>
                <a:spcPts val="300"/>
              </a:spcBef>
              <a:buClr>
                <a:schemeClr val="accent2"/>
              </a:buClr>
              <a:buFont typeface="Source Sans Pro"/>
              <a:buNone/>
            </a:pPr>
            <a:endParaRPr sz="1800">
              <a:solidFill>
                <a:schemeClr val="lt1"/>
              </a:solidFill>
              <a:latin typeface="Source Sans Pro"/>
              <a:ea typeface="Source Sans Pro"/>
              <a:cs typeface="Source Sans Pro"/>
              <a:sym typeface="Source Sans Pro"/>
            </a:endParaRPr>
          </a:p>
          <a:p>
            <a:pPr lvl="0">
              <a:spcBef>
                <a:spcPts val="0"/>
              </a:spcBef>
              <a:buNone/>
            </a:pPr>
            <a:endParaRPr/>
          </a:p>
        </p:txBody>
      </p:sp>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4558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8" name="Shape 3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248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342900" lvl="0" indent="-342900" rtl="0">
              <a:lnSpc>
                <a:spcPct val="80000"/>
              </a:lnSpc>
              <a:spcBef>
                <a:spcPts val="430"/>
              </a:spcBef>
              <a:buClr>
                <a:srgbClr val="000000"/>
              </a:buClr>
              <a:buSzPct val="97727"/>
              <a:buFont typeface="Calibri"/>
              <a:buChar char="•"/>
            </a:pPr>
            <a:r>
              <a:rPr lang="en" sz="2150">
                <a:latin typeface="Calibri"/>
                <a:ea typeface="Calibri"/>
                <a:cs typeface="Calibri"/>
                <a:sym typeface="Calibri"/>
              </a:rPr>
              <a:t>Arrow &amp; OK buttons for navigating the menu</a:t>
            </a:r>
          </a:p>
          <a:p>
            <a:pPr marL="342900" lvl="0" indent="-342900" rtl="0">
              <a:lnSpc>
                <a:spcPct val="80000"/>
              </a:lnSpc>
              <a:spcBef>
                <a:spcPts val="430"/>
              </a:spcBef>
              <a:buClr>
                <a:srgbClr val="000000"/>
              </a:buClr>
              <a:buFont typeface="Calibri"/>
              <a:buChar char="•"/>
            </a:pPr>
            <a:endParaRPr sz="2150">
              <a:latin typeface="Calibri"/>
              <a:ea typeface="Calibri"/>
              <a:cs typeface="Calibri"/>
              <a:sym typeface="Calibri"/>
            </a:endParaRPr>
          </a:p>
          <a:p>
            <a:pPr lvl="0">
              <a:spcBef>
                <a:spcPts val="0"/>
              </a:spcBef>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34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6720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a:t>SES is free, Helicopter will cost $11,000, and you don’t get to choose who you get.</a:t>
            </a:r>
          </a:p>
        </p:txBody>
      </p:sp>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327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334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a:t>THIS INCLUDES DURING THE RACE. IT DOES NOT BEEP.</a:t>
            </a:r>
          </a:p>
        </p:txBody>
      </p:sp>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3687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342900" lvl="0" indent="-292100">
              <a:spcBef>
                <a:spcPts val="0"/>
              </a:spcBef>
              <a:buClr>
                <a:srgbClr val="000000"/>
              </a:buClr>
              <a:buSzPct val="100000"/>
              <a:buFont typeface="Calibri"/>
              <a:buChar char="•"/>
            </a:pPr>
            <a:r>
              <a:rPr lang="en" sz="1600">
                <a:latin typeface="Calibri"/>
                <a:ea typeface="Calibri"/>
                <a:cs typeface="Calibri"/>
                <a:sym typeface="Calibri"/>
              </a:rPr>
              <a:t>This is a satellite device - will be a lag of several minutes between sending/receiving messages. Be patient.</a:t>
            </a:r>
          </a:p>
          <a:p>
            <a:pPr marL="342900" lvl="0" indent="-292100" rtl="0">
              <a:spcBef>
                <a:spcPts val="480"/>
              </a:spcBef>
              <a:buClr>
                <a:srgbClr val="000000"/>
              </a:buClr>
              <a:buSzPct val="100000"/>
              <a:buFont typeface="Calibri"/>
              <a:buChar char="•"/>
            </a:pPr>
            <a:r>
              <a:rPr lang="en" sz="1600">
                <a:latin typeface="Calibri"/>
                <a:ea typeface="Calibri"/>
                <a:cs typeface="Calibri"/>
                <a:sym typeface="Calibri"/>
              </a:rPr>
              <a:t>There is no alert when a message is received. You must check the device every few minutes if you have contacted Race HQ.</a:t>
            </a:r>
          </a:p>
          <a:p>
            <a:pPr marL="342900" lvl="0" indent="-292100" rtl="0">
              <a:spcBef>
                <a:spcPts val="480"/>
              </a:spcBef>
              <a:buClr>
                <a:srgbClr val="000000"/>
              </a:buClr>
              <a:buSzPct val="100000"/>
              <a:buFont typeface="Calibri"/>
              <a:buChar char="•"/>
            </a:pPr>
            <a:r>
              <a:rPr lang="en" sz="1600">
                <a:latin typeface="Calibri"/>
                <a:ea typeface="Calibri"/>
                <a:cs typeface="Calibri"/>
                <a:sym typeface="Calibri"/>
              </a:rPr>
              <a:t>It is a satellite device. You need to have a clear view of the sky. Move to higher ground or a more open area if signal is poor.</a:t>
            </a:r>
          </a:p>
        </p:txBody>
      </p:sp>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851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879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590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
              <a:t>Splitting up may be necessary if:</a:t>
            </a:r>
          </a:p>
          <a:p>
            <a:pPr marL="457200" lvl="0" indent="-228600" rtl="0">
              <a:spcBef>
                <a:spcPts val="0"/>
              </a:spcBef>
              <a:buChar char="-"/>
            </a:pPr>
            <a:r>
              <a:rPr lang="en"/>
              <a:t>You have no signal</a:t>
            </a:r>
          </a:p>
          <a:p>
            <a:pPr marL="457200" lvl="0" indent="-228600" rtl="0">
              <a:spcBef>
                <a:spcPts val="0"/>
              </a:spcBef>
              <a:buChar char="-"/>
            </a:pPr>
            <a:r>
              <a:rPr lang="en"/>
              <a:t>Runner is unable to walk to the nearest road to meet the vehicle</a:t>
            </a:r>
          </a:p>
        </p:txBody>
      </p:sp>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95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rtl="0">
              <a:spcBef>
                <a:spcPts val="0"/>
              </a:spcBef>
              <a:buFont typeface="Arial"/>
              <a:buNone/>
            </a:pPr>
            <a:endParaRPr sz="1800" b="0" i="0" u="none" strike="noStrike" cap="none"/>
          </a:p>
        </p:txBody>
      </p:sp>
      <p:sp>
        <p:nvSpPr>
          <p:cNvPr id="481" name="Shape 4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5815011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85166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7638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endParaRPr sz="1800" b="0" i="0" u="none" strike="noStrike" cap="none"/>
          </a:p>
        </p:txBody>
      </p:sp>
      <p:sp>
        <p:nvSpPr>
          <p:cNvPr id="91" name="Shape 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602680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1" name="Shape 5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814847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800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7" name="Shape 5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77213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a:t>Stress maximum penalty is disqualification of squad in subsequent years</a:t>
            </a:r>
          </a:p>
        </p:txBody>
      </p:sp>
      <p:sp>
        <p:nvSpPr>
          <p:cNvPr id="525" name="Shape 5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447142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a:t>STRESS MUST CROSS HIGHWAY AT A </a:t>
            </a:r>
            <a:r>
              <a:rPr lang="en" sz="1800" u="sng"/>
              <a:t>CHECKPOINT</a:t>
            </a:r>
          </a:p>
        </p:txBody>
      </p:sp>
      <p:sp>
        <p:nvSpPr>
          <p:cNvPr id="532" name="Shape 5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863325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Referee is Jack</a:t>
            </a:r>
          </a:p>
          <a:p>
            <a:pPr lvl="0" rtl="0">
              <a:spcBef>
                <a:spcPts val="0"/>
              </a:spcBef>
              <a:buNone/>
            </a:pPr>
            <a:endParaRPr sz="1800"/>
          </a:p>
          <a:p>
            <a:pPr lvl="0">
              <a:spcBef>
                <a:spcPts val="0"/>
              </a:spcBef>
              <a:buNone/>
            </a:pPr>
            <a:r>
              <a:rPr lang="en" sz="2800" b="1">
                <a:latin typeface="Source Sans Pro"/>
                <a:ea typeface="Source Sans Pro"/>
                <a:cs typeface="Source Sans Pro"/>
                <a:sym typeface="Source Sans Pro"/>
              </a:rPr>
              <a:t>Runners MAY NOT make complaints directly.</a:t>
            </a:r>
          </a:p>
        </p:txBody>
      </p:sp>
      <p:sp>
        <p:nvSpPr>
          <p:cNvPr id="539" name="Shape 5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54948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71080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93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6" name="Shape 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2294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5646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a:spcBef>
                <a:spcPts val="0"/>
              </a:spcBef>
              <a:buNone/>
            </a:pPr>
            <a:r>
              <a:rPr lang="en" sz="1800" b="0" i="0" u="none" strike="noStrike" cap="none"/>
              <a:t>Stress safety. </a:t>
            </a:r>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368754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8" name="Shape 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678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74" name="Shape 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2144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80" name="Shape 5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9229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86" name="Shape 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52932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661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98" name="Shape 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5188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47704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853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a:t>SRA at the end</a:t>
            </a:r>
          </a:p>
        </p:txBody>
      </p:sp>
      <p:sp>
        <p:nvSpPr>
          <p:cNvPr id="616" name="Shape 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90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rtl="0">
              <a:spcBef>
                <a:spcPts val="0"/>
              </a:spcBef>
              <a:buFont typeface="Arial"/>
              <a:buNone/>
            </a:pPr>
            <a:endParaRPr sz="1800" b="0" i="0" u="none" strike="noStrike" cap="none"/>
          </a:p>
        </p:txBody>
      </p:sp>
      <p:sp>
        <p:nvSpPr>
          <p:cNvPr id="105" name="Shape 1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1152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 sz="1800"/>
              <a:t>WHAT IS IT ? </a:t>
            </a:r>
          </a:p>
          <a:p>
            <a:pPr lvl="0" rtl="0">
              <a:spcBef>
                <a:spcPts val="0"/>
              </a:spcBef>
              <a:buNone/>
            </a:pPr>
            <a:r>
              <a:rPr lang="en" sz="1800" b="0" i="0" u="none" strike="noStrike" cap="none"/>
              <a:t>Don’t pack carefully – you’ll have to chuck it all out.</a:t>
            </a:r>
          </a:p>
          <a:p>
            <a:pPr lvl="0" rtl="0">
              <a:spcBef>
                <a:spcPts val="0"/>
              </a:spcBef>
              <a:buNone/>
            </a:pPr>
            <a:r>
              <a:rPr lang="en" sz="1800"/>
              <a:t>Full Scrut, everything will be checked</a:t>
            </a:r>
          </a:p>
          <a:p>
            <a:pPr lvl="0" rtl="0">
              <a:spcBef>
                <a:spcPts val="0"/>
              </a:spcBef>
              <a:buNone/>
            </a:pPr>
            <a:endParaRPr sz="1800"/>
          </a:p>
          <a:p>
            <a:pPr lvl="0" rtl="0">
              <a:spcBef>
                <a:spcPts val="0"/>
              </a:spcBef>
              <a:buNone/>
            </a:pPr>
            <a:r>
              <a:rPr lang="en" sz="1800"/>
              <a:t>DON’T BE LATE</a:t>
            </a: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None/>
            </a:pPr>
            <a:r>
              <a:rPr lang="en"/>
              <a:t> </a:t>
            </a:r>
          </a:p>
        </p:txBody>
      </p:sp>
    </p:spTree>
    <p:extLst>
      <p:ext uri="{BB962C8B-B14F-4D97-AF65-F5344CB8AC3E}">
        <p14:creationId xmlns:p14="http://schemas.microsoft.com/office/powerpoint/2010/main" val="50975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Shape 13"/>
          <p:cNvSpPr/>
          <p:nvPr/>
        </p:nvSpPr>
        <p:spPr>
          <a:xfrm>
            <a:off x="-2379" y="-925"/>
            <a:ext cx="9144761" cy="6854928"/>
          </a:xfrm>
          <a:custGeom>
            <a:avLst/>
            <a:gdLst/>
            <a:ahLst/>
            <a:cxnLst/>
            <a:rect l="0" t="0" r="0" b="0"/>
            <a:pathLst>
              <a:path w="3352800" h="2002901" extrusionOk="0">
                <a:moveTo>
                  <a:pt x="0" y="2002901"/>
                </a:moveTo>
                <a:lnTo>
                  <a:pt x="2836585" y="0"/>
                </a:lnTo>
                <a:lnTo>
                  <a:pt x="3352800" y="270"/>
                </a:lnTo>
                <a:lnTo>
                  <a:pt x="3352800" y="2002901"/>
                </a:lnTo>
                <a:lnTo>
                  <a:pt x="0" y="2002901"/>
                </a:lnTo>
                <a:close/>
              </a:path>
            </a:pathLst>
          </a:cu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4" name="Shape 14"/>
          <p:cNvSpPr txBox="1">
            <a:spLocks noGrp="1"/>
          </p:cNvSpPr>
          <p:nvPr>
            <p:ph type="ctrTitle"/>
          </p:nvPr>
        </p:nvSpPr>
        <p:spPr>
          <a:xfrm rot="-2460060">
            <a:off x="817132" y="1730309"/>
            <a:ext cx="5648615" cy="1204222"/>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Souce Sans Pro"/>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15" name="Shape 15"/>
          <p:cNvSpPr txBox="1">
            <a:spLocks noGrp="1"/>
          </p:cNvSpPr>
          <p:nvPr>
            <p:ph type="subTitle" idx="1"/>
          </p:nvPr>
        </p:nvSpPr>
        <p:spPr>
          <a:xfrm rot="-2460010">
            <a:off x="1212264" y="2470910"/>
            <a:ext cx="6511130" cy="329178"/>
          </a:xfrm>
          <a:prstGeom prst="rect">
            <a:avLst/>
          </a:prstGeom>
          <a:noFill/>
          <a:ln>
            <a:noFill/>
          </a:ln>
        </p:spPr>
        <p:txBody>
          <a:bodyPr lIns="91425" tIns="91425" rIns="91425" bIns="91425" anchor="t" anchorCtr="0"/>
          <a:lstStyle>
            <a:lvl1pPr marL="0" marR="0" lvl="0" indent="0" algn="l" rtl="0">
              <a:spcBef>
                <a:spcPts val="800"/>
              </a:spcBef>
              <a:buClr>
                <a:srgbClr val="FFFFFF"/>
              </a:buClr>
              <a:buFont typeface="Source Sans Pro"/>
              <a:buNone/>
              <a:defRPr/>
            </a:lvl1pPr>
            <a:lvl2pPr marL="457200" marR="0" lvl="1" indent="0" algn="ctr" rtl="0">
              <a:spcBef>
                <a:spcPts val="300"/>
              </a:spcBef>
              <a:buClr>
                <a:schemeClr val="accent2"/>
              </a:buClr>
              <a:buFont typeface="Source Sans Pro"/>
              <a:buNone/>
              <a:defRPr/>
            </a:lvl2pPr>
            <a:lvl3pPr marL="914400" marR="0" lvl="2" indent="0" algn="ctr" rtl="0">
              <a:spcBef>
                <a:spcPts val="300"/>
              </a:spcBef>
              <a:buClr>
                <a:schemeClr val="accent2"/>
              </a:buClr>
              <a:buFont typeface="Source Sans Pro"/>
              <a:buNone/>
              <a:defRPr/>
            </a:lvl3pPr>
            <a:lvl4pPr marL="1371600" marR="0" lvl="3" indent="0" algn="ctr" rtl="0">
              <a:spcBef>
                <a:spcPts val="300"/>
              </a:spcBef>
              <a:buClr>
                <a:schemeClr val="accent2"/>
              </a:buClr>
              <a:buFont typeface="Source Sans Pro"/>
              <a:buNone/>
              <a:defRPr/>
            </a:lvl4pPr>
            <a:lvl5pPr marL="1828800" marR="0" lvl="4" indent="0" algn="ctr" rtl="0">
              <a:spcBef>
                <a:spcPts val="300"/>
              </a:spcBef>
              <a:buClr>
                <a:schemeClr val="accent2"/>
              </a:buClr>
              <a:buFont typeface="Source Sans Pro"/>
              <a:buNone/>
              <a:defRPr/>
            </a:lvl5pPr>
            <a:lvl6pPr marL="2286000" marR="0" lvl="5" indent="0" algn="ctr" rtl="0">
              <a:spcBef>
                <a:spcPts val="300"/>
              </a:spcBef>
              <a:buClr>
                <a:schemeClr val="accent2"/>
              </a:buClr>
              <a:buFont typeface="Source Sans Pro"/>
              <a:buNone/>
              <a:defRPr/>
            </a:lvl6pPr>
            <a:lvl7pPr marL="2743200" marR="0" lvl="6" indent="0" algn="ctr" rtl="0">
              <a:spcBef>
                <a:spcPts val="300"/>
              </a:spcBef>
              <a:buClr>
                <a:schemeClr val="accent2"/>
              </a:buClr>
              <a:buFont typeface="Source Sans Pro"/>
              <a:buNone/>
              <a:defRPr/>
            </a:lvl7pPr>
            <a:lvl8pPr marL="3200400" marR="0" lvl="7" indent="0" algn="ctr" rtl="0">
              <a:spcBef>
                <a:spcPts val="300"/>
              </a:spcBef>
              <a:buClr>
                <a:schemeClr val="accent2"/>
              </a:buClr>
              <a:buFont typeface="Source Sans Pro"/>
              <a:buNone/>
              <a:defRPr/>
            </a:lvl8pPr>
            <a:lvl9pPr marL="3657600" marR="0" lvl="8" indent="0" algn="ctr" rtl="0">
              <a:spcBef>
                <a:spcPts val="300"/>
              </a:spcBef>
              <a:buClr>
                <a:schemeClr val="accent2"/>
              </a:buClr>
              <a:buFont typeface="Source Sans Pro"/>
              <a:buNone/>
              <a:defRPr/>
            </a:lvl9pPr>
          </a:lstStyle>
          <a:p>
            <a:endParaRPr/>
          </a:p>
        </p:txBody>
      </p:sp>
      <p:sp>
        <p:nvSpPr>
          <p:cNvPr id="16" name="Shape 16"/>
          <p:cNvSpPr>
            <a:spLocks noGrp="1"/>
          </p:cNvSpPr>
          <p:nvPr>
            <p:ph type="sldNum" idx="12"/>
          </p:nvPr>
        </p:nvSpPr>
        <p:spPr>
          <a:xfrm>
            <a:off x="8401038" y="6170821"/>
            <a:ext cx="502800" cy="502800"/>
          </a:xfrm>
          <a:prstGeom prst="ellipse">
            <a:avLst/>
          </a:prstGeom>
          <a:no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ct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822959" y="365760"/>
            <a:ext cx="7520999" cy="548699"/>
          </a:xfrm>
          <a:prstGeom prst="rect">
            <a:avLst/>
          </a:prstGeom>
          <a:noFill/>
          <a:ln>
            <a:noFill/>
          </a:ln>
        </p:spPr>
        <p:txBody>
          <a:bodyPr lIns="91425" tIns="91425" rIns="91425" bIns="91425" anchor="ctr" anchorCtr="0"/>
          <a:lstStyle>
            <a:lvl1pPr lvl="0" algn="l" rtl="0">
              <a:spcBef>
                <a:spcPts val="0"/>
              </a:spcBef>
              <a:buClr>
                <a:schemeClr val="lt1"/>
              </a:buClr>
              <a:buFont typeface="Souce Sans Pro"/>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49" name="Shape 49"/>
          <p:cNvSpPr txBox="1">
            <a:spLocks noGrp="1"/>
          </p:cNvSpPr>
          <p:nvPr>
            <p:ph type="body" idx="1"/>
          </p:nvPr>
        </p:nvSpPr>
        <p:spPr>
          <a:xfrm rot="5400000">
            <a:off x="2793450" y="-869921"/>
            <a:ext cx="3579900" cy="7520999"/>
          </a:xfrm>
          <a:prstGeom prst="rect">
            <a:avLst/>
          </a:prstGeom>
          <a:noFill/>
          <a:ln>
            <a:noFill/>
          </a:ln>
        </p:spPr>
        <p:txBody>
          <a:bodyPr lIns="91425" tIns="91425" rIns="91425" bIns="91425" anchor="t" anchorCtr="0"/>
          <a:lstStyle>
            <a:lvl1pPr marL="342900" lvl="0" indent="-342900" algn="l" rtl="0">
              <a:spcBef>
                <a:spcPts val="800"/>
              </a:spcBef>
              <a:buClr>
                <a:srgbClr val="FFFFFF"/>
              </a:buClr>
              <a:buFont typeface="Source Sans Pro"/>
              <a:buNone/>
              <a:defRPr/>
            </a:lvl1pPr>
            <a:lvl2pPr marL="173736" lvl="1" indent="-72136" algn="l" rtl="0">
              <a:spcBef>
                <a:spcPts val="300"/>
              </a:spcBef>
              <a:buClr>
                <a:schemeClr val="accent2"/>
              </a:buClr>
              <a:buFont typeface="Source Sans Pro"/>
              <a:buChar char="▪"/>
              <a:defRPr/>
            </a:lvl2pPr>
            <a:lvl3pPr marL="402336" lvl="2" indent="-72136" algn="l" rtl="0">
              <a:spcBef>
                <a:spcPts val="300"/>
              </a:spcBef>
              <a:buClr>
                <a:schemeClr val="accent2"/>
              </a:buClr>
              <a:buFont typeface="Source Sans Pro"/>
              <a:buChar char="▪"/>
              <a:defRPr/>
            </a:lvl3pPr>
            <a:lvl4pPr marL="630936" lvl="3" indent="-72136" algn="l" rtl="0">
              <a:spcBef>
                <a:spcPts val="300"/>
              </a:spcBef>
              <a:buClr>
                <a:schemeClr val="accent2"/>
              </a:buClr>
              <a:buFont typeface="Source Sans Pro"/>
              <a:buChar char="▪"/>
              <a:defRPr/>
            </a:lvl4pPr>
            <a:lvl5pPr marL="859536" lvl="4" indent="-72136" algn="l" rtl="0">
              <a:spcBef>
                <a:spcPts val="300"/>
              </a:spcBef>
              <a:buClr>
                <a:schemeClr val="accent2"/>
              </a:buClr>
              <a:buFont typeface="Source Sans Pro"/>
              <a:buChar char="▪"/>
              <a:defRPr/>
            </a:lvl5pPr>
            <a:lvl6pPr marL="1097280" lvl="5" indent="-93980" algn="l" rtl="0">
              <a:spcBef>
                <a:spcPts val="300"/>
              </a:spcBef>
              <a:buClr>
                <a:schemeClr val="accent2"/>
              </a:buClr>
              <a:buFont typeface="Source Sans Pro"/>
              <a:buChar char="▪"/>
              <a:defRPr/>
            </a:lvl6pPr>
            <a:lvl7pPr marL="1353312" lvl="6" indent="-83311" algn="l" rtl="0">
              <a:spcBef>
                <a:spcPts val="300"/>
              </a:spcBef>
              <a:buClr>
                <a:schemeClr val="accent2"/>
              </a:buClr>
              <a:buFont typeface="Source Sans Pro"/>
              <a:buChar char="▪"/>
              <a:defRPr/>
            </a:lvl7pPr>
            <a:lvl8pPr marL="1581912" lvl="7" indent="-83311" algn="l" rtl="0">
              <a:spcBef>
                <a:spcPts val="300"/>
              </a:spcBef>
              <a:buClr>
                <a:schemeClr val="accent2"/>
              </a:buClr>
              <a:buFont typeface="Source Sans Pro"/>
              <a:buChar char="▪"/>
              <a:defRPr/>
            </a:lvl8pPr>
            <a:lvl9pPr marL="1792224" lvl="8" indent="-77723" algn="l" rtl="0">
              <a:spcBef>
                <a:spcPts val="300"/>
              </a:spcBef>
              <a:buClr>
                <a:schemeClr val="accent2"/>
              </a:buClr>
              <a:buFont typeface="Source Sans Pro"/>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5318850" y="1585188"/>
            <a:ext cx="4678499" cy="2057400"/>
          </a:xfrm>
          <a:prstGeom prst="rect">
            <a:avLst/>
          </a:prstGeom>
          <a:noFill/>
          <a:ln>
            <a:noFill/>
          </a:ln>
        </p:spPr>
        <p:txBody>
          <a:bodyPr lIns="91425" tIns="91425" rIns="91425" bIns="91425" anchor="ctr" anchorCtr="0"/>
          <a:lstStyle>
            <a:lvl1pPr lvl="0" algn="l" rtl="0">
              <a:spcBef>
                <a:spcPts val="0"/>
              </a:spcBef>
              <a:buClr>
                <a:schemeClr val="lt1"/>
              </a:buClr>
              <a:buFont typeface="Souce Sans Pro"/>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2" name="Shape 52"/>
          <p:cNvSpPr txBox="1">
            <a:spLocks noGrp="1"/>
          </p:cNvSpPr>
          <p:nvPr>
            <p:ph type="body" idx="1"/>
          </p:nvPr>
        </p:nvSpPr>
        <p:spPr>
          <a:xfrm rot="5400000">
            <a:off x="1127850" y="-396010"/>
            <a:ext cx="4678499" cy="6019799"/>
          </a:xfrm>
          <a:prstGeom prst="rect">
            <a:avLst/>
          </a:prstGeom>
          <a:noFill/>
          <a:ln>
            <a:noFill/>
          </a:ln>
        </p:spPr>
        <p:txBody>
          <a:bodyPr lIns="91425" tIns="91425" rIns="91425" bIns="91425" anchor="t" anchorCtr="0"/>
          <a:lstStyle>
            <a:lvl1pPr marL="342900" lvl="0" indent="-342900" algn="l" rtl="0">
              <a:spcBef>
                <a:spcPts val="800"/>
              </a:spcBef>
              <a:buClr>
                <a:srgbClr val="FFFFFF"/>
              </a:buClr>
              <a:buFont typeface="Source Sans Pro"/>
              <a:buNone/>
              <a:defRPr/>
            </a:lvl1pPr>
            <a:lvl2pPr marL="173736" lvl="1" indent="-72136" algn="l" rtl="0">
              <a:spcBef>
                <a:spcPts val="300"/>
              </a:spcBef>
              <a:buClr>
                <a:schemeClr val="accent2"/>
              </a:buClr>
              <a:buFont typeface="Source Sans Pro"/>
              <a:buChar char="▪"/>
              <a:defRPr/>
            </a:lvl2pPr>
            <a:lvl3pPr marL="402336" lvl="2" indent="-72136" algn="l" rtl="0">
              <a:spcBef>
                <a:spcPts val="300"/>
              </a:spcBef>
              <a:buClr>
                <a:schemeClr val="accent2"/>
              </a:buClr>
              <a:buFont typeface="Source Sans Pro"/>
              <a:buChar char="▪"/>
              <a:defRPr/>
            </a:lvl3pPr>
            <a:lvl4pPr marL="630936" lvl="3" indent="-72136" algn="l" rtl="0">
              <a:spcBef>
                <a:spcPts val="300"/>
              </a:spcBef>
              <a:buClr>
                <a:schemeClr val="accent2"/>
              </a:buClr>
              <a:buFont typeface="Source Sans Pro"/>
              <a:buChar char="▪"/>
              <a:defRPr/>
            </a:lvl4pPr>
            <a:lvl5pPr marL="859536" lvl="4" indent="-72136" algn="l" rtl="0">
              <a:spcBef>
                <a:spcPts val="300"/>
              </a:spcBef>
              <a:buClr>
                <a:schemeClr val="accent2"/>
              </a:buClr>
              <a:buFont typeface="Source Sans Pro"/>
              <a:buChar char="▪"/>
              <a:defRPr/>
            </a:lvl5pPr>
            <a:lvl6pPr marL="1097280" lvl="5" indent="-93980" algn="l" rtl="0">
              <a:spcBef>
                <a:spcPts val="300"/>
              </a:spcBef>
              <a:buClr>
                <a:schemeClr val="accent2"/>
              </a:buClr>
              <a:buFont typeface="Source Sans Pro"/>
              <a:buChar char="▪"/>
              <a:defRPr/>
            </a:lvl6pPr>
            <a:lvl7pPr marL="1353312" lvl="6" indent="-83311" algn="l" rtl="0">
              <a:spcBef>
                <a:spcPts val="300"/>
              </a:spcBef>
              <a:buClr>
                <a:schemeClr val="accent2"/>
              </a:buClr>
              <a:buFont typeface="Source Sans Pro"/>
              <a:buChar char="▪"/>
              <a:defRPr/>
            </a:lvl7pPr>
            <a:lvl8pPr marL="1581912" lvl="7" indent="-83311" algn="l" rtl="0">
              <a:spcBef>
                <a:spcPts val="300"/>
              </a:spcBef>
              <a:buClr>
                <a:schemeClr val="accent2"/>
              </a:buClr>
              <a:buFont typeface="Source Sans Pro"/>
              <a:buChar char="▪"/>
              <a:defRPr/>
            </a:lvl8pPr>
            <a:lvl9pPr marL="1792224" lvl="8" indent="-77723" algn="l" rtl="0">
              <a:spcBef>
                <a:spcPts val="300"/>
              </a:spcBef>
              <a:buClr>
                <a:schemeClr val="accent2"/>
              </a:buClr>
              <a:buFont typeface="Source Sans Pro"/>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22959" y="365760"/>
            <a:ext cx="7520999" cy="548699"/>
          </a:xfrm>
          <a:prstGeom prst="rect">
            <a:avLst/>
          </a:prstGeom>
          <a:noFill/>
          <a:ln>
            <a:noFill/>
          </a:ln>
        </p:spPr>
        <p:txBody>
          <a:bodyPr lIns="91425" tIns="91425" rIns="91425" bIns="91425" anchor="ctr" anchorCtr="0"/>
          <a:lstStyle>
            <a:lvl1pPr lvl="0" algn="l" rtl="0">
              <a:spcBef>
                <a:spcPts val="0"/>
              </a:spcBef>
              <a:buClr>
                <a:srgbClr val="FFFFFF"/>
              </a:buClr>
              <a:buSzPct val="100000"/>
              <a:buFont typeface="Open Sans"/>
              <a:buNone/>
              <a:defRPr sz="3000">
                <a:solidFill>
                  <a:srgbClr val="FFFFFF"/>
                </a:solidFill>
                <a:latin typeface="SF UI Display" charset="0"/>
                <a:ea typeface="SF UI Display" charset="0"/>
                <a:cs typeface="SF UI Display" charset="0"/>
                <a:sym typeface="Open Sans"/>
              </a:defRPr>
            </a:lvl1pPr>
            <a:lvl2pPr lvl="1" rtl="0">
              <a:spcBef>
                <a:spcPts val="0"/>
              </a:spcBef>
              <a:buClr>
                <a:srgbClr val="FFFFFF"/>
              </a:buClr>
              <a:buSzPct val="100000"/>
              <a:buFont typeface="Open Sans"/>
              <a:defRPr sz="1800">
                <a:solidFill>
                  <a:srgbClr val="FFFFFF"/>
                </a:solidFill>
                <a:latin typeface="Open Sans"/>
                <a:ea typeface="Open Sans"/>
                <a:cs typeface="Open Sans"/>
                <a:sym typeface="Open Sans"/>
              </a:defRPr>
            </a:lvl2pPr>
            <a:lvl3pPr lvl="2" rtl="0">
              <a:spcBef>
                <a:spcPts val="0"/>
              </a:spcBef>
              <a:buClr>
                <a:srgbClr val="FFFFFF"/>
              </a:buClr>
              <a:buSzPct val="100000"/>
              <a:buFont typeface="Open Sans"/>
              <a:defRPr sz="1800">
                <a:solidFill>
                  <a:srgbClr val="FFFFFF"/>
                </a:solidFill>
                <a:latin typeface="Open Sans"/>
                <a:ea typeface="Open Sans"/>
                <a:cs typeface="Open Sans"/>
                <a:sym typeface="Open Sans"/>
              </a:defRPr>
            </a:lvl3pPr>
            <a:lvl4pPr lvl="3" rtl="0">
              <a:spcBef>
                <a:spcPts val="0"/>
              </a:spcBef>
              <a:buClr>
                <a:srgbClr val="FFFFFF"/>
              </a:buClr>
              <a:buSzPct val="100000"/>
              <a:buFont typeface="Open Sans"/>
              <a:defRPr sz="1800">
                <a:solidFill>
                  <a:srgbClr val="FFFFFF"/>
                </a:solidFill>
                <a:latin typeface="Open Sans"/>
                <a:ea typeface="Open Sans"/>
                <a:cs typeface="Open Sans"/>
                <a:sym typeface="Open Sans"/>
              </a:defRPr>
            </a:lvl4pPr>
            <a:lvl5pPr lvl="4" rtl="0">
              <a:spcBef>
                <a:spcPts val="0"/>
              </a:spcBef>
              <a:buClr>
                <a:srgbClr val="FFFFFF"/>
              </a:buClr>
              <a:buSzPct val="100000"/>
              <a:buFont typeface="Open Sans"/>
              <a:defRPr sz="1800">
                <a:solidFill>
                  <a:srgbClr val="FFFFFF"/>
                </a:solidFill>
                <a:latin typeface="Open Sans"/>
                <a:ea typeface="Open Sans"/>
                <a:cs typeface="Open Sans"/>
                <a:sym typeface="Open Sans"/>
              </a:defRPr>
            </a:lvl5pPr>
            <a:lvl6pPr lvl="5" rtl="0">
              <a:spcBef>
                <a:spcPts val="0"/>
              </a:spcBef>
              <a:buClr>
                <a:srgbClr val="FFFFFF"/>
              </a:buClr>
              <a:buSzPct val="100000"/>
              <a:buFont typeface="Open Sans"/>
              <a:defRPr sz="1800">
                <a:solidFill>
                  <a:srgbClr val="FFFFFF"/>
                </a:solidFill>
                <a:latin typeface="Open Sans"/>
                <a:ea typeface="Open Sans"/>
                <a:cs typeface="Open Sans"/>
                <a:sym typeface="Open Sans"/>
              </a:defRPr>
            </a:lvl6pPr>
            <a:lvl7pPr lvl="6" rtl="0">
              <a:spcBef>
                <a:spcPts val="0"/>
              </a:spcBef>
              <a:buClr>
                <a:srgbClr val="FFFFFF"/>
              </a:buClr>
              <a:buSzPct val="100000"/>
              <a:buFont typeface="Open Sans"/>
              <a:defRPr sz="1800">
                <a:solidFill>
                  <a:srgbClr val="FFFFFF"/>
                </a:solidFill>
                <a:latin typeface="Open Sans"/>
                <a:ea typeface="Open Sans"/>
                <a:cs typeface="Open Sans"/>
                <a:sym typeface="Open Sans"/>
              </a:defRPr>
            </a:lvl7pPr>
            <a:lvl8pPr lvl="7" rtl="0">
              <a:spcBef>
                <a:spcPts val="0"/>
              </a:spcBef>
              <a:buClr>
                <a:srgbClr val="FFFFFF"/>
              </a:buClr>
              <a:buSzPct val="100000"/>
              <a:buFont typeface="Open Sans"/>
              <a:defRPr sz="1800">
                <a:solidFill>
                  <a:srgbClr val="FFFFFF"/>
                </a:solidFill>
                <a:latin typeface="Open Sans"/>
                <a:ea typeface="Open Sans"/>
                <a:cs typeface="Open Sans"/>
                <a:sym typeface="Open Sans"/>
              </a:defRPr>
            </a:lvl8pPr>
            <a:lvl9pPr lvl="8" rtl="0">
              <a:spcBef>
                <a:spcPts val="0"/>
              </a:spcBef>
              <a:buClr>
                <a:srgbClr val="FFFFFF"/>
              </a:buClr>
              <a:buSzPct val="100000"/>
              <a:buFont typeface="Open Sans"/>
              <a:defRPr sz="1800">
                <a:solidFill>
                  <a:srgbClr val="FFFFFF"/>
                </a:solidFill>
                <a:latin typeface="Open Sans"/>
                <a:ea typeface="Open Sans"/>
                <a:cs typeface="Open Sans"/>
                <a:sym typeface="Open Sans"/>
              </a:defRPr>
            </a:lvl9pPr>
          </a:lstStyle>
          <a:p>
            <a:endParaRPr dirty="0"/>
          </a:p>
        </p:txBody>
      </p:sp>
      <p:sp>
        <p:nvSpPr>
          <p:cNvPr id="19" name="Shape 19"/>
          <p:cNvSpPr txBox="1">
            <a:spLocks noGrp="1"/>
          </p:cNvSpPr>
          <p:nvPr>
            <p:ph type="body" idx="1"/>
          </p:nvPr>
        </p:nvSpPr>
        <p:spPr>
          <a:xfrm>
            <a:off x="822959" y="1100628"/>
            <a:ext cx="7521000" cy="3579900"/>
          </a:xfrm>
          <a:prstGeom prst="rect">
            <a:avLst/>
          </a:prstGeom>
          <a:noFill/>
          <a:ln>
            <a:noFill/>
          </a:ln>
        </p:spPr>
        <p:txBody>
          <a:bodyPr lIns="91425" tIns="91425" rIns="91425" bIns="91425" anchor="t" anchorCtr="0"/>
          <a:lstStyle>
            <a:lvl1pPr marL="342900" lvl="0" indent="-342900" algn="l" rtl="0">
              <a:spcBef>
                <a:spcPts val="800"/>
              </a:spcBef>
              <a:buClr>
                <a:srgbClr val="FFFFFF"/>
              </a:buClr>
              <a:buFont typeface="Source Sans Pro"/>
              <a:buNone/>
              <a:defRPr sz="2000" b="0" i="0">
                <a:latin typeface="SF UI Display Medium" charset="0"/>
                <a:ea typeface="SF UI Display Medium" charset="0"/>
                <a:cs typeface="SF UI Display Medium" charset="0"/>
              </a:defRPr>
            </a:lvl1pPr>
            <a:lvl2pPr marL="173736" lvl="1" indent="-72136" algn="l" rtl="0">
              <a:spcBef>
                <a:spcPts val="300"/>
              </a:spcBef>
              <a:buClr>
                <a:schemeClr val="accent2"/>
              </a:buClr>
              <a:buFont typeface="Source Sans Pro"/>
              <a:buChar char="▪"/>
              <a:defRPr/>
            </a:lvl2pPr>
            <a:lvl3pPr marL="402336" lvl="2" indent="-72136" algn="l" rtl="0">
              <a:spcBef>
                <a:spcPts val="300"/>
              </a:spcBef>
              <a:buClr>
                <a:schemeClr val="accent2"/>
              </a:buClr>
              <a:buFont typeface="Source Sans Pro"/>
              <a:buChar char="▪"/>
              <a:defRPr/>
            </a:lvl3pPr>
            <a:lvl4pPr marL="630936" lvl="3" indent="-72136" algn="l" rtl="0">
              <a:spcBef>
                <a:spcPts val="300"/>
              </a:spcBef>
              <a:buClr>
                <a:schemeClr val="accent2"/>
              </a:buClr>
              <a:buFont typeface="Source Sans Pro"/>
              <a:buChar char="▪"/>
              <a:defRPr/>
            </a:lvl4pPr>
            <a:lvl5pPr marL="859536" lvl="4" indent="-72136" algn="l" rtl="0">
              <a:spcBef>
                <a:spcPts val="300"/>
              </a:spcBef>
              <a:buClr>
                <a:schemeClr val="accent2"/>
              </a:buClr>
              <a:buFont typeface="Source Sans Pro"/>
              <a:buChar char="▪"/>
              <a:defRPr/>
            </a:lvl5pPr>
            <a:lvl6pPr marL="1097280" lvl="5" indent="-93980" algn="l" rtl="0">
              <a:spcBef>
                <a:spcPts val="300"/>
              </a:spcBef>
              <a:buClr>
                <a:schemeClr val="accent2"/>
              </a:buClr>
              <a:buFont typeface="Source Sans Pro"/>
              <a:buChar char="▪"/>
              <a:defRPr/>
            </a:lvl6pPr>
            <a:lvl7pPr marL="1353312" lvl="6" indent="-83311" algn="l" rtl="0">
              <a:spcBef>
                <a:spcPts val="300"/>
              </a:spcBef>
              <a:buClr>
                <a:schemeClr val="accent2"/>
              </a:buClr>
              <a:buFont typeface="Source Sans Pro"/>
              <a:buChar char="▪"/>
              <a:defRPr/>
            </a:lvl7pPr>
            <a:lvl8pPr marL="1581912" lvl="7" indent="-83311" algn="l" rtl="0">
              <a:spcBef>
                <a:spcPts val="300"/>
              </a:spcBef>
              <a:buClr>
                <a:schemeClr val="accent2"/>
              </a:buClr>
              <a:buFont typeface="Source Sans Pro"/>
              <a:buChar char="▪"/>
              <a:defRPr/>
            </a:lvl8pPr>
            <a:lvl9pPr marL="1792224" lvl="8" indent="-77723" algn="l" rtl="0">
              <a:spcBef>
                <a:spcPts val="300"/>
              </a:spcBef>
              <a:buClr>
                <a:schemeClr val="accent2"/>
              </a:buClr>
              <a:buFont typeface="Source Sans Pro"/>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Shape 21"/>
          <p:cNvSpPr/>
          <p:nvPr/>
        </p:nvSpPr>
        <p:spPr>
          <a:xfrm>
            <a:off x="0" y="2647950"/>
            <a:ext cx="3571800" cy="4209900"/>
          </a:xfrm>
          <a:prstGeom prst="rtTriangle">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22" name="Shape 22"/>
          <p:cNvSpPr txBox="1">
            <a:spLocks noGrp="1"/>
          </p:cNvSpPr>
          <p:nvPr>
            <p:ph type="title"/>
          </p:nvPr>
        </p:nvSpPr>
        <p:spPr>
          <a:xfrm rot="-2459893">
            <a:off x="819536" y="1726818"/>
            <a:ext cx="5650761" cy="1207411"/>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23" name="Shape 23"/>
          <p:cNvSpPr txBox="1">
            <a:spLocks noGrp="1"/>
          </p:cNvSpPr>
          <p:nvPr>
            <p:ph type="body" idx="1"/>
          </p:nvPr>
        </p:nvSpPr>
        <p:spPr>
          <a:xfrm rot="-2459875">
            <a:off x="1216250" y="2468382"/>
            <a:ext cx="6510510" cy="329178"/>
          </a:xfrm>
          <a:prstGeom prst="rect">
            <a:avLst/>
          </a:prstGeom>
          <a:noFill/>
          <a:ln>
            <a:noFill/>
          </a:ln>
        </p:spPr>
        <p:txBody>
          <a:bodyPr lIns="91425" tIns="91425" rIns="91425" bIns="91425" anchor="t" anchorCtr="0"/>
          <a:lstStyle>
            <a:lvl1pPr marL="0" lvl="0" indent="0" rtl="0">
              <a:spcBef>
                <a:spcPts val="0"/>
              </a:spcBef>
              <a:buClr>
                <a:srgbClr val="FFFFFF"/>
              </a:buClr>
              <a:buFont typeface="Source Sans Pro"/>
              <a:buNone/>
              <a:defRPr/>
            </a:lvl1pPr>
            <a:lvl2pPr marL="457200" lvl="1" indent="0" rtl="0">
              <a:spcBef>
                <a:spcPts val="0"/>
              </a:spcBef>
              <a:buClr>
                <a:srgbClr val="888888"/>
              </a:buClr>
              <a:buFont typeface="Source Sans Pro"/>
              <a:buNone/>
              <a:defRPr/>
            </a:lvl2pPr>
            <a:lvl3pPr marL="914400" lvl="2" indent="0" rtl="0">
              <a:spcBef>
                <a:spcPts val="0"/>
              </a:spcBef>
              <a:buClr>
                <a:srgbClr val="888888"/>
              </a:buClr>
              <a:buFont typeface="Source Sans Pro"/>
              <a:buNone/>
              <a:defRPr/>
            </a:lvl3pPr>
            <a:lvl4pPr marL="1371600" lvl="3" indent="0" rtl="0">
              <a:spcBef>
                <a:spcPts val="0"/>
              </a:spcBef>
              <a:buClr>
                <a:srgbClr val="888888"/>
              </a:buClr>
              <a:buFont typeface="Source Sans Pro"/>
              <a:buNone/>
              <a:defRPr/>
            </a:lvl4pPr>
            <a:lvl5pPr marL="1828800" lvl="4" indent="0" rtl="0">
              <a:spcBef>
                <a:spcPts val="0"/>
              </a:spcBef>
              <a:buClr>
                <a:srgbClr val="888888"/>
              </a:buClr>
              <a:buFont typeface="Source Sans Pro"/>
              <a:buNone/>
              <a:defRPr/>
            </a:lvl5pPr>
            <a:lvl6pPr marL="2286000" lvl="5" indent="0" rtl="0">
              <a:spcBef>
                <a:spcPts val="0"/>
              </a:spcBef>
              <a:buClr>
                <a:srgbClr val="888888"/>
              </a:buClr>
              <a:buFont typeface="Source Sans Pro"/>
              <a:buNone/>
              <a:defRPr/>
            </a:lvl6pPr>
            <a:lvl7pPr marL="2743200" lvl="6" indent="0" rtl="0">
              <a:spcBef>
                <a:spcPts val="0"/>
              </a:spcBef>
              <a:buClr>
                <a:srgbClr val="888888"/>
              </a:buClr>
              <a:buFont typeface="Source Sans Pro"/>
              <a:buNone/>
              <a:defRPr/>
            </a:lvl7pPr>
            <a:lvl8pPr marL="3200400" lvl="7" indent="0" rtl="0">
              <a:spcBef>
                <a:spcPts val="0"/>
              </a:spcBef>
              <a:buClr>
                <a:srgbClr val="888888"/>
              </a:buClr>
              <a:buFont typeface="Source Sans Pro"/>
              <a:buNone/>
              <a:defRPr/>
            </a:lvl8pPr>
            <a:lvl9pPr marL="3657600" lvl="8" indent="0" rtl="0">
              <a:spcBef>
                <a:spcPts val="0"/>
              </a:spcBef>
              <a:buClr>
                <a:srgbClr val="888888"/>
              </a:buClr>
              <a:buFont typeface="Source Sans Pro"/>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822959" y="1097279"/>
            <a:ext cx="3200399" cy="37124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2"/>
          </p:nvPr>
        </p:nvSpPr>
        <p:spPr>
          <a:xfrm>
            <a:off x="4700016" y="1097279"/>
            <a:ext cx="3200399" cy="37124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title"/>
          </p:nvPr>
        </p:nvSpPr>
        <p:spPr>
          <a:xfrm>
            <a:off x="822959" y="365760"/>
            <a:ext cx="7520999" cy="548699"/>
          </a:xfrm>
          <a:prstGeom prst="rect">
            <a:avLst/>
          </a:prstGeom>
          <a:noFill/>
          <a:ln>
            <a:noFill/>
          </a:ln>
        </p:spPr>
        <p:txBody>
          <a:bodyPr lIns="91425" tIns="91425" rIns="91425" bIns="91425" anchor="ctr" anchorCtr="0"/>
          <a:lstStyle>
            <a:lvl1pPr lvl="0" algn="l" rtl="0">
              <a:spcBef>
                <a:spcPts val="0"/>
              </a:spcBef>
              <a:buClr>
                <a:srgbClr val="FFFFFF"/>
              </a:buClr>
              <a:buSzPct val="100000"/>
              <a:buFont typeface="Open Sans"/>
              <a:buNone/>
              <a:defRPr sz="3200" b="0" i="0">
                <a:solidFill>
                  <a:srgbClr val="FFFFFF"/>
                </a:solidFill>
                <a:latin typeface="SF UI Display Medium" charset="0"/>
                <a:ea typeface="SF UI Display Medium" charset="0"/>
                <a:cs typeface="SF UI Display Medium" charset="0"/>
                <a:sym typeface="Open San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22959" y="365760"/>
            <a:ext cx="7520999" cy="548699"/>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 name="Shape 30"/>
          <p:cNvSpPr txBox="1">
            <a:spLocks noGrp="1"/>
          </p:cNvSpPr>
          <p:nvPr>
            <p:ph type="body" idx="1"/>
          </p:nvPr>
        </p:nvSpPr>
        <p:spPr>
          <a:xfrm>
            <a:off x="822959" y="1097279"/>
            <a:ext cx="3200399" cy="548699"/>
          </a:xfrm>
          <a:prstGeom prst="rect">
            <a:avLst/>
          </a:prstGeom>
          <a:noFill/>
          <a:ln>
            <a:noFill/>
          </a:ln>
        </p:spPr>
        <p:txBody>
          <a:bodyPr lIns="91425" tIns="91425" rIns="91425" bIns="91425" anchor="b" anchorCtr="0"/>
          <a:lstStyle>
            <a:lvl1pPr marL="0" lvl="0" indent="0" rtl="0">
              <a:spcBef>
                <a:spcPts val="0"/>
              </a:spcBef>
              <a:buClr>
                <a:schemeClr val="dk1"/>
              </a:buClr>
              <a:buFont typeface="Source Sans Pro"/>
              <a:buNone/>
              <a:defRPr/>
            </a:lvl1pPr>
            <a:lvl2pPr marL="457200" lvl="1" indent="0" rtl="0">
              <a:spcBef>
                <a:spcPts val="0"/>
              </a:spcBef>
              <a:buFont typeface="Source Sans Pro"/>
              <a:buNone/>
              <a:defRPr/>
            </a:lvl2pPr>
            <a:lvl3pPr marL="914400" lvl="2" indent="0" rtl="0">
              <a:spcBef>
                <a:spcPts val="0"/>
              </a:spcBef>
              <a:buFont typeface="Source Sans Pro"/>
              <a:buNone/>
              <a:defRPr/>
            </a:lvl3pPr>
            <a:lvl4pPr marL="1371600" lvl="3" indent="0" rtl="0">
              <a:spcBef>
                <a:spcPts val="0"/>
              </a:spcBef>
              <a:buFont typeface="Source Sans Pro"/>
              <a:buNone/>
              <a:defRPr/>
            </a:lvl4pPr>
            <a:lvl5pPr marL="1828800" lvl="4" indent="0" rtl="0">
              <a:spcBef>
                <a:spcPts val="0"/>
              </a:spcBef>
              <a:buFont typeface="Source Sans Pro"/>
              <a:buNone/>
              <a:defRPr/>
            </a:lvl5pPr>
            <a:lvl6pPr marL="2286000" lvl="5" indent="0" rtl="0">
              <a:spcBef>
                <a:spcPts val="0"/>
              </a:spcBef>
              <a:buFont typeface="Source Sans Pro"/>
              <a:buNone/>
              <a:defRPr/>
            </a:lvl6pPr>
            <a:lvl7pPr marL="2743200" lvl="6" indent="0" rtl="0">
              <a:spcBef>
                <a:spcPts val="0"/>
              </a:spcBef>
              <a:buFont typeface="Source Sans Pro"/>
              <a:buNone/>
              <a:defRPr/>
            </a:lvl7pPr>
            <a:lvl8pPr marL="3200400" lvl="7" indent="0" rtl="0">
              <a:spcBef>
                <a:spcPts val="0"/>
              </a:spcBef>
              <a:buFont typeface="Source Sans Pro"/>
              <a:buNone/>
              <a:defRPr/>
            </a:lvl8pPr>
            <a:lvl9pPr marL="3657600" lvl="8" indent="0" rtl="0">
              <a:spcBef>
                <a:spcPts val="0"/>
              </a:spcBef>
              <a:buFont typeface="Source Sans Pro"/>
              <a:buNone/>
              <a:defRPr/>
            </a:lvl9pPr>
          </a:lstStyle>
          <a:p>
            <a:endParaRPr/>
          </a:p>
        </p:txBody>
      </p:sp>
      <p:sp>
        <p:nvSpPr>
          <p:cNvPr id="31" name="Shape 31"/>
          <p:cNvSpPr txBox="1">
            <a:spLocks noGrp="1"/>
          </p:cNvSpPr>
          <p:nvPr>
            <p:ph type="body" idx="2"/>
          </p:nvPr>
        </p:nvSpPr>
        <p:spPr>
          <a:xfrm>
            <a:off x="819150" y="1701848"/>
            <a:ext cx="3200399" cy="31088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3"/>
          </p:nvPr>
        </p:nvSpPr>
        <p:spPr>
          <a:xfrm>
            <a:off x="4700016" y="1097279"/>
            <a:ext cx="3200399" cy="548699"/>
          </a:xfrm>
          <a:prstGeom prst="rect">
            <a:avLst/>
          </a:prstGeom>
          <a:noFill/>
          <a:ln>
            <a:noFill/>
          </a:ln>
        </p:spPr>
        <p:txBody>
          <a:bodyPr lIns="91425" tIns="91425" rIns="91425" bIns="91425" anchor="b" anchorCtr="0"/>
          <a:lstStyle>
            <a:lvl1pPr marL="0" lvl="0" indent="0" rtl="0">
              <a:spcBef>
                <a:spcPts val="0"/>
              </a:spcBef>
              <a:buClr>
                <a:schemeClr val="dk1"/>
              </a:buClr>
              <a:buFont typeface="Source Sans Pro"/>
              <a:buNone/>
              <a:defRPr/>
            </a:lvl1pPr>
            <a:lvl2pPr marL="457200" lvl="1" indent="0" rtl="0">
              <a:spcBef>
                <a:spcPts val="0"/>
              </a:spcBef>
              <a:buFont typeface="Source Sans Pro"/>
              <a:buNone/>
              <a:defRPr/>
            </a:lvl2pPr>
            <a:lvl3pPr marL="914400" lvl="2" indent="0" rtl="0">
              <a:spcBef>
                <a:spcPts val="0"/>
              </a:spcBef>
              <a:buFont typeface="Source Sans Pro"/>
              <a:buNone/>
              <a:defRPr/>
            </a:lvl3pPr>
            <a:lvl4pPr marL="1371600" lvl="3" indent="0" rtl="0">
              <a:spcBef>
                <a:spcPts val="0"/>
              </a:spcBef>
              <a:buFont typeface="Source Sans Pro"/>
              <a:buNone/>
              <a:defRPr/>
            </a:lvl4pPr>
            <a:lvl5pPr marL="1828800" lvl="4" indent="0" rtl="0">
              <a:spcBef>
                <a:spcPts val="0"/>
              </a:spcBef>
              <a:buFont typeface="Source Sans Pro"/>
              <a:buNone/>
              <a:defRPr/>
            </a:lvl5pPr>
            <a:lvl6pPr marL="2286000" lvl="5" indent="0" rtl="0">
              <a:spcBef>
                <a:spcPts val="0"/>
              </a:spcBef>
              <a:buFont typeface="Source Sans Pro"/>
              <a:buNone/>
              <a:defRPr/>
            </a:lvl6pPr>
            <a:lvl7pPr marL="2743200" lvl="6" indent="0" rtl="0">
              <a:spcBef>
                <a:spcPts val="0"/>
              </a:spcBef>
              <a:buFont typeface="Source Sans Pro"/>
              <a:buNone/>
              <a:defRPr/>
            </a:lvl7pPr>
            <a:lvl8pPr marL="3200400" lvl="7" indent="0" rtl="0">
              <a:spcBef>
                <a:spcPts val="0"/>
              </a:spcBef>
              <a:buFont typeface="Source Sans Pro"/>
              <a:buNone/>
              <a:defRPr/>
            </a:lvl8pPr>
            <a:lvl9pPr marL="3657600" lvl="8" indent="0" rtl="0">
              <a:spcBef>
                <a:spcPts val="0"/>
              </a:spcBef>
              <a:buFont typeface="Source Sans Pro"/>
              <a:buNone/>
              <a:defRPr/>
            </a:lvl9pPr>
          </a:lstStyle>
          <a:p>
            <a:endParaRPr/>
          </a:p>
        </p:txBody>
      </p:sp>
      <p:sp>
        <p:nvSpPr>
          <p:cNvPr id="33" name="Shape 33"/>
          <p:cNvSpPr txBox="1">
            <a:spLocks noGrp="1"/>
          </p:cNvSpPr>
          <p:nvPr>
            <p:ph type="body" idx="4"/>
          </p:nvPr>
        </p:nvSpPr>
        <p:spPr>
          <a:xfrm>
            <a:off x="4700016" y="1701848"/>
            <a:ext cx="3200399" cy="31088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22959" y="365760"/>
            <a:ext cx="7520999" cy="548699"/>
          </a:xfrm>
          <a:prstGeom prst="rect">
            <a:avLst/>
          </a:prstGeom>
          <a:noFill/>
          <a:ln>
            <a:noFill/>
          </a:ln>
        </p:spPr>
        <p:txBody>
          <a:bodyPr lIns="91425" tIns="91425" rIns="91425" bIns="91425" anchor="ctr" anchorCtr="0"/>
          <a:lstStyle>
            <a:lvl1pPr lvl="0" algn="l" rtl="0">
              <a:spcBef>
                <a:spcPts val="0"/>
              </a:spcBef>
              <a:buClr>
                <a:schemeClr val="lt1"/>
              </a:buClr>
              <a:buFont typeface="Souce Sans Pro"/>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Shape 38"/>
          <p:cNvSpPr/>
          <p:nvPr/>
        </p:nvSpPr>
        <p:spPr>
          <a:xfrm rot="5400000">
            <a:off x="433428" y="-433347"/>
            <a:ext cx="6858000" cy="7724699"/>
          </a:xfrm>
          <a:prstGeom prst="rtTriangle">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39" name="Shape 39"/>
          <p:cNvSpPr txBox="1">
            <a:spLocks noGrp="1"/>
          </p:cNvSpPr>
          <p:nvPr>
            <p:ph type="title"/>
          </p:nvPr>
        </p:nvSpPr>
        <p:spPr>
          <a:xfrm rot="-2460136">
            <a:off x="784777" y="1576023"/>
            <a:ext cx="5212250" cy="1089417"/>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1"/>
          </p:nvPr>
        </p:nvSpPr>
        <p:spPr>
          <a:xfrm>
            <a:off x="4749551" y="2618911"/>
            <a:ext cx="3807899" cy="33248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1" name="Shape 41"/>
          <p:cNvSpPr txBox="1">
            <a:spLocks noGrp="1"/>
          </p:cNvSpPr>
          <p:nvPr>
            <p:ph type="body" idx="2"/>
          </p:nvPr>
        </p:nvSpPr>
        <p:spPr>
          <a:xfrm rot="-2459938">
            <a:off x="1297977" y="2253444"/>
            <a:ext cx="5794720" cy="623277"/>
          </a:xfrm>
          <a:prstGeom prst="rect">
            <a:avLst/>
          </a:prstGeom>
          <a:noFill/>
          <a:ln>
            <a:noFill/>
          </a:ln>
        </p:spPr>
        <p:txBody>
          <a:bodyPr lIns="91425" tIns="91425" rIns="91425" bIns="91425" anchor="t" anchorCtr="0"/>
          <a:lstStyle>
            <a:lvl1pPr marL="0" lvl="0" indent="0" rtl="0">
              <a:spcBef>
                <a:spcPts val="0"/>
              </a:spcBef>
              <a:buClr>
                <a:srgbClr val="FFFFFF"/>
              </a:buClr>
              <a:buFont typeface="Source Sans Pro"/>
              <a:buNone/>
              <a:defRPr/>
            </a:lvl1pPr>
            <a:lvl2pPr marL="457200" lvl="1" indent="0" rtl="0">
              <a:spcBef>
                <a:spcPts val="0"/>
              </a:spcBef>
              <a:buFont typeface="Source Sans Pro"/>
              <a:buNone/>
              <a:defRPr/>
            </a:lvl2pPr>
            <a:lvl3pPr marL="914400" lvl="2" indent="0" rtl="0">
              <a:spcBef>
                <a:spcPts val="0"/>
              </a:spcBef>
              <a:buFont typeface="Source Sans Pro"/>
              <a:buNone/>
              <a:defRPr/>
            </a:lvl3pPr>
            <a:lvl4pPr marL="1371600" lvl="3" indent="0" rtl="0">
              <a:spcBef>
                <a:spcPts val="0"/>
              </a:spcBef>
              <a:buFont typeface="Source Sans Pro"/>
              <a:buNone/>
              <a:defRPr/>
            </a:lvl4pPr>
            <a:lvl5pPr marL="1828800" lvl="4" indent="0" rtl="0">
              <a:spcBef>
                <a:spcPts val="0"/>
              </a:spcBef>
              <a:buFont typeface="Source Sans Pro"/>
              <a:buNone/>
              <a:defRPr/>
            </a:lvl5pPr>
            <a:lvl6pPr marL="2286000" lvl="5" indent="0" rtl="0">
              <a:spcBef>
                <a:spcPts val="0"/>
              </a:spcBef>
              <a:buFont typeface="Source Sans Pro"/>
              <a:buNone/>
              <a:defRPr/>
            </a:lvl6pPr>
            <a:lvl7pPr marL="2743200" lvl="6" indent="0" rtl="0">
              <a:spcBef>
                <a:spcPts val="0"/>
              </a:spcBef>
              <a:buFont typeface="Source Sans Pro"/>
              <a:buNone/>
              <a:defRPr/>
            </a:lvl7pPr>
            <a:lvl8pPr marL="3200400" lvl="7" indent="0" rtl="0">
              <a:spcBef>
                <a:spcPts val="0"/>
              </a:spcBef>
              <a:buFont typeface="Source Sans Pro"/>
              <a:buNone/>
              <a:defRPr/>
            </a:lvl8pPr>
            <a:lvl9pPr marL="3657600" lvl="8" indent="0" rtl="0">
              <a:spcBef>
                <a:spcPts val="0"/>
              </a:spcBef>
              <a:buFont typeface="Source Sans Pro"/>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Shape 43"/>
          <p:cNvSpPr>
            <a:spLocks noGrp="1"/>
          </p:cNvSpPr>
          <p:nvPr>
            <p:ph type="pic" idx="2"/>
          </p:nvPr>
        </p:nvSpPr>
        <p:spPr>
          <a:xfrm>
            <a:off x="2028825" y="0"/>
            <a:ext cx="7115100" cy="6858000"/>
          </a:xfrm>
          <a:prstGeom prst="ellipse">
            <a:avLst/>
          </a:prstGeom>
          <a:solidFill>
            <a:schemeClr val="lt1"/>
          </a:solidFill>
          <a:ln w="19050" cap="flat" cmpd="sng">
            <a:solidFill>
              <a:srgbClr val="FFFFFF"/>
            </a:solidFill>
            <a:prstDash val="solid"/>
            <a:round/>
            <a:headEnd type="none" w="med" len="med"/>
            <a:tailEnd type="none" w="med" len="med"/>
          </a:ln>
        </p:spPr>
        <p:txBody>
          <a:bodyPr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4" name="Shape 44"/>
          <p:cNvSpPr txBox="1">
            <a:spLocks noGrp="1"/>
          </p:cNvSpPr>
          <p:nvPr>
            <p:ph type="title"/>
          </p:nvPr>
        </p:nvSpPr>
        <p:spPr>
          <a:xfrm rot="-2460157">
            <a:off x="671097" y="1717378"/>
            <a:ext cx="5486566" cy="867622"/>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body" idx="1"/>
          </p:nvPr>
        </p:nvSpPr>
        <p:spPr>
          <a:xfrm rot="-2459968">
            <a:off x="1143547" y="2180538"/>
            <a:ext cx="6096467" cy="740651"/>
          </a:xfrm>
          <a:prstGeom prst="rect">
            <a:avLst/>
          </a:prstGeom>
          <a:noFill/>
          <a:ln>
            <a:noFill/>
          </a:ln>
        </p:spPr>
        <p:txBody>
          <a:bodyPr lIns="91425" tIns="91425" rIns="91425" bIns="91425" anchor="t" anchorCtr="0"/>
          <a:lstStyle>
            <a:lvl1pPr marL="0" lvl="0" indent="0" rtl="0">
              <a:spcBef>
                <a:spcPts val="0"/>
              </a:spcBef>
              <a:buClr>
                <a:schemeClr val="dk2"/>
              </a:buClr>
              <a:buFont typeface="Source Sans Pro"/>
              <a:buNone/>
              <a:defRPr/>
            </a:lvl1pPr>
            <a:lvl2pPr marL="457200" lvl="1" indent="0" rtl="0">
              <a:spcBef>
                <a:spcPts val="0"/>
              </a:spcBef>
              <a:buFont typeface="Source Sans Pro"/>
              <a:buNone/>
              <a:defRPr/>
            </a:lvl2pPr>
            <a:lvl3pPr marL="914400" lvl="2" indent="0" rtl="0">
              <a:spcBef>
                <a:spcPts val="0"/>
              </a:spcBef>
              <a:buFont typeface="Source Sans Pro"/>
              <a:buNone/>
              <a:defRPr/>
            </a:lvl3pPr>
            <a:lvl4pPr marL="1371600" lvl="3" indent="0" rtl="0">
              <a:spcBef>
                <a:spcPts val="0"/>
              </a:spcBef>
              <a:buFont typeface="Source Sans Pro"/>
              <a:buNone/>
              <a:defRPr/>
            </a:lvl4pPr>
            <a:lvl5pPr marL="1828800" lvl="4" indent="0" rtl="0">
              <a:spcBef>
                <a:spcPts val="0"/>
              </a:spcBef>
              <a:buFont typeface="Source Sans Pro"/>
              <a:buNone/>
              <a:defRPr/>
            </a:lvl5pPr>
            <a:lvl6pPr marL="2286000" lvl="5" indent="0" rtl="0">
              <a:spcBef>
                <a:spcPts val="0"/>
              </a:spcBef>
              <a:buFont typeface="Source Sans Pro"/>
              <a:buNone/>
              <a:defRPr/>
            </a:lvl6pPr>
            <a:lvl7pPr marL="2743200" lvl="6" indent="0" rtl="0">
              <a:spcBef>
                <a:spcPts val="0"/>
              </a:spcBef>
              <a:buFont typeface="Source Sans Pro"/>
              <a:buNone/>
              <a:defRPr/>
            </a:lvl7pPr>
            <a:lvl8pPr marL="3200400" lvl="7" indent="0" rtl="0">
              <a:spcBef>
                <a:spcPts val="0"/>
              </a:spcBef>
              <a:buFont typeface="Source Sans Pro"/>
              <a:buNone/>
              <a:defRPr/>
            </a:lvl8pPr>
            <a:lvl9pPr marL="3657600" lvl="8" indent="0" rtl="0">
              <a:spcBef>
                <a:spcPts val="0"/>
              </a:spcBef>
              <a:buFont typeface="Source Sans Pro"/>
              <a:buNone/>
              <a:defRPr/>
            </a:lvl9pPr>
          </a:lstStyle>
          <a:p>
            <a:endParaRPr/>
          </a:p>
        </p:txBody>
      </p:sp>
      <p:sp>
        <p:nvSpPr>
          <p:cNvPr id="46" name="Shape 46"/>
          <p:cNvSpPr>
            <a:spLocks noGrp="1"/>
          </p:cNvSpPr>
          <p:nvPr>
            <p:ph type="sldNum" idx="12"/>
          </p:nvPr>
        </p:nvSpPr>
        <p:spPr>
          <a:xfrm>
            <a:off x="8401038" y="6170821"/>
            <a:ext cx="502800" cy="502800"/>
          </a:xfrm>
          <a:prstGeom prst="ellipse">
            <a:avLst/>
          </a:prstGeom>
          <a:no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ct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Shape 6"/>
          <p:cNvSpPr/>
          <p:nvPr/>
        </p:nvSpPr>
        <p:spPr>
          <a:xfrm>
            <a:off x="-2379" y="5686073"/>
            <a:ext cx="9144761" cy="1171236"/>
          </a:xfrm>
          <a:custGeom>
            <a:avLst/>
            <a:gdLst/>
            <a:ahLst/>
            <a:cxnLst/>
            <a:rect l="0" t="0" r="0" b="0"/>
            <a:pathLst>
              <a:path w="3352800" h="527584" extrusionOk="0">
                <a:moveTo>
                  <a:pt x="0" y="527584"/>
                </a:moveTo>
                <a:lnTo>
                  <a:pt x="748227" y="0"/>
                </a:lnTo>
                <a:lnTo>
                  <a:pt x="3352800" y="271"/>
                </a:lnTo>
                <a:lnTo>
                  <a:pt x="3352800" y="527584"/>
                </a:lnTo>
                <a:lnTo>
                  <a:pt x="0" y="527584"/>
                </a:lnTo>
                <a:close/>
              </a:path>
            </a:pathLst>
          </a:cu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7" name="Shape 7"/>
          <p:cNvSpPr txBox="1">
            <a:spLocks noGrp="1"/>
          </p:cNvSpPr>
          <p:nvPr>
            <p:ph type="title"/>
          </p:nvPr>
        </p:nvSpPr>
        <p:spPr>
          <a:xfrm>
            <a:off x="822959" y="365760"/>
            <a:ext cx="7520999" cy="5486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Souce Sans Pro"/>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8" name="Shape 8"/>
          <p:cNvSpPr txBox="1">
            <a:spLocks noGrp="1"/>
          </p:cNvSpPr>
          <p:nvPr>
            <p:ph type="body" idx="1"/>
          </p:nvPr>
        </p:nvSpPr>
        <p:spPr>
          <a:xfrm>
            <a:off x="822959" y="1100628"/>
            <a:ext cx="7520999" cy="3579900"/>
          </a:xfrm>
          <a:prstGeom prst="rect">
            <a:avLst/>
          </a:prstGeom>
          <a:noFill/>
          <a:ln>
            <a:noFill/>
          </a:ln>
        </p:spPr>
        <p:txBody>
          <a:bodyPr lIns="91425" tIns="91425" rIns="91425" bIns="91425" anchor="t" anchorCtr="0"/>
          <a:lstStyle>
            <a:lvl1pPr marL="342900" marR="0" lvl="0" indent="-342900" algn="l" rtl="0">
              <a:spcBef>
                <a:spcPts val="800"/>
              </a:spcBef>
              <a:buClr>
                <a:srgbClr val="FFFFFF"/>
              </a:buClr>
              <a:buFont typeface="Source Sans Pro"/>
              <a:buNone/>
              <a:defRPr>
                <a:solidFill>
                  <a:srgbClr val="FFFFFF"/>
                </a:solidFill>
              </a:defRPr>
            </a:lvl1pPr>
            <a:lvl2pPr marL="173736" marR="0" lvl="1" indent="-72136" algn="l" rtl="0">
              <a:spcBef>
                <a:spcPts val="300"/>
              </a:spcBef>
              <a:buClr>
                <a:srgbClr val="FFFFFF"/>
              </a:buClr>
              <a:buFont typeface="Source Sans Pro"/>
              <a:buChar char="▪"/>
              <a:defRPr>
                <a:solidFill>
                  <a:srgbClr val="FFFFFF"/>
                </a:solidFill>
              </a:defRPr>
            </a:lvl2pPr>
            <a:lvl3pPr marL="402336" marR="0" lvl="2" indent="-72136" algn="l" rtl="0">
              <a:spcBef>
                <a:spcPts val="300"/>
              </a:spcBef>
              <a:buClr>
                <a:srgbClr val="FFFFFF"/>
              </a:buClr>
              <a:buFont typeface="Source Sans Pro"/>
              <a:buChar char="▪"/>
              <a:defRPr>
                <a:solidFill>
                  <a:srgbClr val="FFFFFF"/>
                </a:solidFill>
              </a:defRPr>
            </a:lvl3pPr>
            <a:lvl4pPr marL="630936" marR="0" lvl="3" indent="-72136" algn="l" rtl="0">
              <a:spcBef>
                <a:spcPts val="300"/>
              </a:spcBef>
              <a:buClr>
                <a:srgbClr val="FFFFFF"/>
              </a:buClr>
              <a:buFont typeface="Source Sans Pro"/>
              <a:buChar char="▪"/>
              <a:defRPr>
                <a:solidFill>
                  <a:srgbClr val="FFFFFF"/>
                </a:solidFill>
              </a:defRPr>
            </a:lvl4pPr>
            <a:lvl5pPr marL="859536" marR="0" lvl="4" indent="-72136" algn="l" rtl="0">
              <a:spcBef>
                <a:spcPts val="300"/>
              </a:spcBef>
              <a:buClr>
                <a:srgbClr val="FFFFFF"/>
              </a:buClr>
              <a:buFont typeface="Source Sans Pro"/>
              <a:buChar char="▪"/>
              <a:defRPr>
                <a:solidFill>
                  <a:srgbClr val="FFFFFF"/>
                </a:solidFill>
              </a:defRPr>
            </a:lvl5pPr>
            <a:lvl6pPr marL="1097280" marR="0" lvl="5" indent="-93980" algn="l" rtl="0">
              <a:spcBef>
                <a:spcPts val="300"/>
              </a:spcBef>
              <a:buClr>
                <a:srgbClr val="FFFFFF"/>
              </a:buClr>
              <a:buFont typeface="Source Sans Pro"/>
              <a:buChar char="▪"/>
              <a:defRPr>
                <a:solidFill>
                  <a:srgbClr val="FFFFFF"/>
                </a:solidFill>
              </a:defRPr>
            </a:lvl6pPr>
            <a:lvl7pPr marL="1353312" marR="0" lvl="6" indent="-83311" algn="l" rtl="0">
              <a:spcBef>
                <a:spcPts val="300"/>
              </a:spcBef>
              <a:buClr>
                <a:srgbClr val="FFFFFF"/>
              </a:buClr>
              <a:buFont typeface="Source Sans Pro"/>
              <a:buChar char="▪"/>
              <a:defRPr>
                <a:solidFill>
                  <a:srgbClr val="FFFFFF"/>
                </a:solidFill>
              </a:defRPr>
            </a:lvl7pPr>
            <a:lvl8pPr marL="1581912" marR="0" lvl="7" indent="-83311" algn="l" rtl="0">
              <a:spcBef>
                <a:spcPts val="300"/>
              </a:spcBef>
              <a:buClr>
                <a:srgbClr val="FFFFFF"/>
              </a:buClr>
              <a:buFont typeface="Source Sans Pro"/>
              <a:buChar char="▪"/>
              <a:defRPr>
                <a:solidFill>
                  <a:srgbClr val="FFFFFF"/>
                </a:solidFill>
              </a:defRPr>
            </a:lvl8pPr>
            <a:lvl9pPr marL="1792224" marR="0" lvl="8" indent="-77723" algn="l" rtl="0">
              <a:spcBef>
                <a:spcPts val="300"/>
              </a:spcBef>
              <a:buClr>
                <a:srgbClr val="FFFFFF"/>
              </a:buClr>
              <a:buFont typeface="Source Sans Pro"/>
              <a:buChar char="▪"/>
              <a:defRPr>
                <a:solidFill>
                  <a:srgbClr val="FFFFFF"/>
                </a:solidFill>
              </a:defRPr>
            </a:lvl9pPr>
          </a:lstStyle>
          <a:p>
            <a:endParaRPr dirty="0"/>
          </a:p>
        </p:txBody>
      </p:sp>
      <p:sp>
        <p:nvSpPr>
          <p:cNvPr id="9" name="Shape 9"/>
          <p:cNvSpPr>
            <a:spLocks noGrp="1"/>
          </p:cNvSpPr>
          <p:nvPr>
            <p:ph type="sldNum" idx="12"/>
          </p:nvPr>
        </p:nvSpPr>
        <p:spPr>
          <a:xfrm>
            <a:off x="8401038" y="6170821"/>
            <a:ext cx="502800" cy="502800"/>
          </a:xfrm>
          <a:prstGeom prst="ellipse">
            <a:avLst/>
          </a:prstGeom>
          <a:no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ct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pic>
        <p:nvPicPr>
          <p:cNvPr id="10" name="Shape 10" descr="New_Logo_Transparent1.png"/>
          <p:cNvPicPr preferRelativeResize="0"/>
          <p:nvPr/>
        </p:nvPicPr>
        <p:blipFill>
          <a:blip r:embed="rId14">
            <a:alphaModFix/>
          </a:blip>
          <a:stretch>
            <a:fillRect/>
          </a:stretch>
        </p:blipFill>
        <p:spPr>
          <a:xfrm>
            <a:off x="6869490" y="5686074"/>
            <a:ext cx="2175133" cy="1171225"/>
          </a:xfrm>
          <a:prstGeom prst="rect">
            <a:avLst/>
          </a:prstGeom>
          <a:noFill/>
          <a:ln>
            <a:noFill/>
          </a:ln>
        </p:spPr>
      </p:pic>
      <p:sp>
        <p:nvSpPr>
          <p:cNvPr id="11" name="Shape 11"/>
          <p:cNvSpPr txBox="1"/>
          <p:nvPr/>
        </p:nvSpPr>
        <p:spPr>
          <a:xfrm>
            <a:off x="2603975" y="5994300"/>
            <a:ext cx="3802800" cy="679200"/>
          </a:xfrm>
          <a:prstGeom prst="rect">
            <a:avLst/>
          </a:prstGeom>
          <a:noFill/>
          <a:ln>
            <a:noFill/>
          </a:ln>
        </p:spPr>
        <p:txBody>
          <a:bodyPr lIns="91425" tIns="91425" rIns="91425" bIns="91425" anchor="t" anchorCtr="0">
            <a:noAutofit/>
          </a:bodyPr>
          <a:lstStyle/>
          <a:p>
            <a:pPr lvl="0" algn="ctr">
              <a:spcBef>
                <a:spcPts val="0"/>
              </a:spcBef>
              <a:buNone/>
            </a:pPr>
            <a:r>
              <a:rPr lang="en" sz="2400" b="1" dirty="0">
                <a:latin typeface="SF UI Display" charset="0"/>
                <a:ea typeface="SF UI Display" charset="0"/>
                <a:cs typeface="SF UI Display" charset="0"/>
                <a:sym typeface="Open Sans"/>
              </a:rPr>
              <a:t>RUNNERS BRIEFING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200" b="1" i="0" u="none" strike="noStrike" cap="none">
          <a:solidFill>
            <a:schemeClr val="bg1"/>
          </a:solidFill>
          <a:latin typeface="SF UI Display Semibold" charset="0"/>
          <a:ea typeface="SF UI Display Semibold" charset="0"/>
          <a:cs typeface="SF UI Display Semibold"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SF UI Display" charset="0"/>
          <a:ea typeface="SF UI Display" charset="0"/>
          <a:cs typeface="SF UI Display"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rot="-2460060">
            <a:off x="1198132" y="2035109"/>
            <a:ext cx="5648616" cy="1204222"/>
          </a:xfrm>
          <a:prstGeom prst="rect">
            <a:avLst/>
          </a:prstGeom>
        </p:spPr>
        <p:txBody>
          <a:bodyPr lIns="91425" tIns="91425" rIns="91425" bIns="91425" anchor="b" anchorCtr="0">
            <a:noAutofit/>
          </a:bodyPr>
          <a:lstStyle/>
          <a:p>
            <a:pPr lvl="0">
              <a:spcBef>
                <a:spcPts val="0"/>
              </a:spcBef>
              <a:buNone/>
            </a:pPr>
            <a:r>
              <a:rPr lang="en" sz="3200" b="1">
                <a:solidFill>
                  <a:srgbClr val="FFFFFF"/>
                </a:solidFill>
                <a:latin typeface="Open Sans"/>
                <a:ea typeface="Open Sans"/>
                <a:cs typeface="Open Sans"/>
                <a:sym typeface="Open Sans"/>
              </a:rPr>
              <a:t>RUNNERS’ BRIEFING</a:t>
            </a:r>
            <a:r>
              <a:rPr lang="en" sz="1100" b="1">
                <a:solidFill>
                  <a:schemeClr val="dk1"/>
                </a:solidFill>
                <a:latin typeface="Open Sans"/>
                <a:ea typeface="Open Sans"/>
                <a:cs typeface="Open Sans"/>
                <a:sym typeface="Open Sans"/>
              </a:rPr>
              <a:t> </a:t>
            </a:r>
          </a:p>
        </p:txBody>
      </p:sp>
      <p:sp>
        <p:nvSpPr>
          <p:cNvPr id="58" name="Shape 58"/>
          <p:cNvSpPr txBox="1">
            <a:spLocks noGrp="1"/>
          </p:cNvSpPr>
          <p:nvPr>
            <p:ph type="body" idx="4294967295"/>
          </p:nvPr>
        </p:nvSpPr>
        <p:spPr>
          <a:xfrm>
            <a:off x="430425" y="5009550"/>
            <a:ext cx="8713500" cy="2667300"/>
          </a:xfrm>
          <a:prstGeom prst="rect">
            <a:avLst/>
          </a:prstGeom>
          <a:noFill/>
          <a:ln>
            <a:noFill/>
          </a:ln>
        </p:spPr>
        <p:txBody>
          <a:bodyPr lIns="91425" tIns="45700" rIns="91425" bIns="45700" anchor="t" anchorCtr="0">
            <a:noAutofit/>
          </a:bodyPr>
          <a:lstStyle/>
          <a:p>
            <a:pPr marL="0" marR="0" lvl="0" algn="r" rtl="0">
              <a:lnSpc>
                <a:spcPct val="100000"/>
              </a:lnSpc>
              <a:spcBef>
                <a:spcPts val="0"/>
              </a:spcBef>
              <a:spcAft>
                <a:spcPts val="0"/>
              </a:spcAft>
              <a:buNone/>
            </a:pPr>
            <a:r>
              <a:rPr lang="en" sz="2800" b="1">
                <a:solidFill>
                  <a:srgbClr val="3D85C6"/>
                </a:solidFill>
                <a:latin typeface="Open Sans"/>
                <a:ea typeface="Open Sans"/>
                <a:cs typeface="Open Sans"/>
                <a:sym typeface="Open Sans"/>
              </a:rPr>
              <a:t> </a:t>
            </a:r>
          </a:p>
          <a:p>
            <a:pPr marL="1828800" marR="0" lvl="0" indent="457200" algn="r" rtl="0">
              <a:lnSpc>
                <a:spcPct val="100000"/>
              </a:lnSpc>
              <a:spcBef>
                <a:spcPts val="0"/>
              </a:spcBef>
              <a:spcAft>
                <a:spcPts val="0"/>
              </a:spcAft>
              <a:buNone/>
            </a:pPr>
            <a:r>
              <a:rPr lang="en" sz="2800" b="1">
                <a:solidFill>
                  <a:srgbClr val="3D85C6"/>
                </a:solidFill>
                <a:latin typeface="Open Sans"/>
                <a:ea typeface="Open Sans"/>
                <a:cs typeface="Open Sans"/>
                <a:sym typeface="Open Sans"/>
              </a:rPr>
              <a:t>  PLEASE SIT IN A ROW WITH YOUR COLLEGE AND DIVISION</a:t>
            </a:r>
          </a:p>
          <a:p>
            <a:pPr marL="0" marR="0" lvl="0" algn="r" rtl="0">
              <a:lnSpc>
                <a:spcPct val="100000"/>
              </a:lnSpc>
              <a:spcBef>
                <a:spcPts val="0"/>
              </a:spcBef>
              <a:spcAft>
                <a:spcPts val="0"/>
              </a:spcAft>
              <a:buNone/>
            </a:pPr>
            <a:r>
              <a:rPr lang="en" sz="2800" b="1">
                <a:solidFill>
                  <a:srgbClr val="3D85C6"/>
                </a:solidFill>
                <a:latin typeface="Open Sans"/>
                <a:ea typeface="Open Sans"/>
                <a:cs typeface="Open Sans"/>
                <a:sym typeface="Open Sans"/>
              </a:rPr>
              <a:t>   &amp; HAVE A SIGNED INDEMNITY FORM READY  </a:t>
            </a:r>
          </a:p>
        </p:txBody>
      </p:sp>
      <p:pic>
        <p:nvPicPr>
          <p:cNvPr id="59" name="Shape 59" descr="New_Logo_Transparent1_No_Bupa.png"/>
          <p:cNvPicPr preferRelativeResize="0"/>
          <p:nvPr/>
        </p:nvPicPr>
        <p:blipFill>
          <a:blip r:embed="rId3">
            <a:alphaModFix/>
          </a:blip>
          <a:stretch>
            <a:fillRect/>
          </a:stretch>
        </p:blipFill>
        <p:spPr>
          <a:xfrm>
            <a:off x="1843674" y="-76212"/>
            <a:ext cx="3760152" cy="2024701"/>
          </a:xfrm>
          <a:prstGeom prst="rect">
            <a:avLst/>
          </a:prstGeom>
          <a:noFill/>
          <a:ln>
            <a:noFill/>
          </a:ln>
        </p:spPr>
      </p:pic>
      <p:pic>
        <p:nvPicPr>
          <p:cNvPr id="60" name="Shape 60" descr="Master logo print-jpg.jpg1.jpg"/>
          <p:cNvPicPr preferRelativeResize="0"/>
          <p:nvPr/>
        </p:nvPicPr>
        <p:blipFill>
          <a:blip r:embed="rId4">
            <a:alphaModFix/>
          </a:blip>
          <a:stretch>
            <a:fillRect/>
          </a:stretch>
        </p:blipFill>
        <p:spPr>
          <a:xfrm>
            <a:off x="158225" y="197300"/>
            <a:ext cx="1607399" cy="160742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500" b="0" i="0" u="none" strike="noStrike" cap="small">
                <a:solidFill>
                  <a:schemeClr val="lt1"/>
                </a:solidFill>
                <a:latin typeface="Souce Sans Pro"/>
                <a:ea typeface="Souce Sans Pro"/>
                <a:cs typeface="Souce Sans Pro"/>
                <a:sym typeface="Souce Sans Pro"/>
              </a:rPr>
              <a:t>COMPULSORY EQUIPMENT at SCRUT</a:t>
            </a:r>
          </a:p>
        </p:txBody>
      </p:sp>
      <p:sp>
        <p:nvSpPr>
          <p:cNvPr id="121" name="Shape 121"/>
          <p:cNvSpPr txBox="1">
            <a:spLocks noGrp="1"/>
          </p:cNvSpPr>
          <p:nvPr>
            <p:ph type="body" idx="1"/>
          </p:nvPr>
        </p:nvSpPr>
        <p:spPr>
          <a:xfrm>
            <a:off x="822959" y="1176828"/>
            <a:ext cx="7521000" cy="3579900"/>
          </a:xfrm>
          <a:prstGeom prst="rect">
            <a:avLst/>
          </a:prstGeom>
          <a:noFill/>
          <a:ln>
            <a:noFill/>
          </a:ln>
        </p:spPr>
        <p:txBody>
          <a:bodyPr lIns="91425" tIns="45700" rIns="91425" bIns="45700" anchor="t" anchorCtr="0">
            <a:noAutofit/>
          </a:bodyPr>
          <a:lstStyle/>
          <a:p>
            <a:pPr marL="0" marR="0" lvl="0" indent="0" algn="l" rtl="0">
              <a:spcBef>
                <a:spcPts val="0"/>
              </a:spcBef>
              <a:buClr>
                <a:srgbClr val="FFFFFF"/>
              </a:buClr>
              <a:buSzPct val="25000"/>
              <a:buFont typeface="Source Sans Pro"/>
              <a:buNone/>
            </a:pPr>
            <a:r>
              <a:rPr lang="en" sz="2800" b="1" i="0" u="none" strike="noStrike" cap="none" dirty="0">
                <a:solidFill>
                  <a:srgbClr val="FFFFFF"/>
                </a:solidFill>
                <a:latin typeface="Source Sans Pro"/>
                <a:ea typeface="Source Sans Pro"/>
                <a:cs typeface="Source Sans Pro"/>
                <a:sym typeface="Source Sans Pro"/>
              </a:rPr>
              <a:t>ALL COMPULSORY ITEMS WILL BE CHECKED</a:t>
            </a:r>
            <a:br>
              <a:rPr lang="en" sz="2800" b="1" i="0" u="none" strike="noStrike" cap="none" dirty="0">
                <a:solidFill>
                  <a:srgbClr val="FFFFFF"/>
                </a:solidFill>
                <a:latin typeface="Source Sans Pro"/>
                <a:ea typeface="Source Sans Pro"/>
                <a:cs typeface="Source Sans Pro"/>
                <a:sym typeface="Source Sans Pro"/>
              </a:rPr>
            </a:br>
            <a:endParaRPr lang="en" sz="2800" b="1" i="0" u="none" strike="noStrike" cap="none" dirty="0">
              <a:solidFill>
                <a:srgbClr val="FFFFFF"/>
              </a:solidFill>
              <a:latin typeface="Source Sans Pro"/>
              <a:ea typeface="Source Sans Pro"/>
              <a:cs typeface="Source Sans Pro"/>
              <a:sym typeface="Source Sans Pro"/>
            </a:endParaRPr>
          </a:p>
          <a:p>
            <a:pPr marL="457200" marR="0" lvl="0" indent="-457200" algn="l" rtl="0">
              <a:spcBef>
                <a:spcPts val="800"/>
              </a:spcBef>
              <a:buClr>
                <a:srgbClr val="FFFFFF"/>
              </a:buClr>
              <a:buSzPct val="100000"/>
              <a:buFont typeface="Source Sans Pro"/>
              <a:buChar char="•"/>
            </a:pPr>
            <a:r>
              <a:rPr lang="en" sz="2800" b="1" i="0" u="none" strike="noStrike" cap="none" dirty="0">
                <a:solidFill>
                  <a:srgbClr val="FFFFFF"/>
                </a:solidFill>
                <a:latin typeface="Source Sans Pro"/>
                <a:ea typeface="Source Sans Pro"/>
                <a:cs typeface="Source Sans Pro"/>
                <a:sym typeface="Source Sans Pro"/>
              </a:rPr>
              <a:t>Check the website for equipment list</a:t>
            </a:r>
          </a:p>
          <a:p>
            <a:pPr marL="457200" marR="0" lvl="0" indent="-457200" algn="l" rtl="0">
              <a:spcBef>
                <a:spcPts val="800"/>
              </a:spcBef>
              <a:buClr>
                <a:srgbClr val="F1C232"/>
              </a:buClr>
              <a:buSzPct val="100000"/>
              <a:buFont typeface="Source Sans Pro"/>
              <a:buChar char="•"/>
            </a:pPr>
            <a:r>
              <a:rPr lang="en" sz="2800" b="1" dirty="0">
                <a:solidFill>
                  <a:srgbClr val="F1C232"/>
                </a:solidFill>
                <a:latin typeface="Source Sans Pro"/>
                <a:ea typeface="Source Sans Pro"/>
                <a:cs typeface="Source Sans Pro"/>
                <a:sym typeface="Source Sans Pro"/>
              </a:rPr>
              <a:t>Scrutineering isn’t a joke.</a:t>
            </a:r>
          </a:p>
          <a:p>
            <a:pPr marL="0" marR="0" lvl="0" algn="l" rtl="0">
              <a:spcBef>
                <a:spcPts val="800"/>
              </a:spcBef>
              <a:buNone/>
            </a:pPr>
            <a:r>
              <a:rPr lang="en" sz="2800" b="1" dirty="0">
                <a:solidFill>
                  <a:srgbClr val="FFFFFF"/>
                </a:solidFill>
                <a:latin typeface="Source Sans Pro"/>
                <a:ea typeface="Source Sans Pro"/>
                <a:cs typeface="Source Sans Pro"/>
                <a:sym typeface="Source Sans Pro"/>
              </a:rPr>
              <a:t/>
            </a:r>
            <a:br>
              <a:rPr lang="en" sz="2800" b="1" dirty="0">
                <a:solidFill>
                  <a:srgbClr val="FFFFFF"/>
                </a:solidFill>
                <a:latin typeface="Source Sans Pro"/>
                <a:ea typeface="Source Sans Pro"/>
                <a:cs typeface="Source Sans Pro"/>
                <a:sym typeface="Source Sans Pro"/>
              </a:rPr>
            </a:br>
            <a:r>
              <a:rPr lang="en" sz="2800" b="1" dirty="0">
                <a:solidFill>
                  <a:srgbClr val="FFFFFF"/>
                </a:solidFill>
                <a:latin typeface="Source Sans Pro"/>
                <a:ea typeface="Source Sans Pro"/>
                <a:cs typeface="Source Sans Pro"/>
                <a:sym typeface="Source Sans Pro"/>
              </a:rPr>
              <a:t>Reminder: </a:t>
            </a:r>
            <a:r>
              <a:rPr lang="en" sz="2800" b="1" i="0" u="none" strike="noStrike" cap="none" dirty="0">
                <a:solidFill>
                  <a:srgbClr val="FFFFFF"/>
                </a:solidFill>
                <a:latin typeface="Source Sans Pro"/>
                <a:ea typeface="Source Sans Pro"/>
                <a:cs typeface="Source Sans Pro"/>
                <a:sym typeface="Source Sans Pro"/>
              </a:rPr>
              <a:t>No interaction with spectators after you</a:t>
            </a:r>
            <a:r>
              <a:rPr lang="en" sz="2800" b="1" dirty="0">
                <a:solidFill>
                  <a:srgbClr val="FFFFFF"/>
                </a:solidFill>
                <a:latin typeface="Source Sans Pro"/>
                <a:ea typeface="Source Sans Pro"/>
                <a:cs typeface="Source Sans Pro"/>
                <a:sym typeface="Source Sans Pro"/>
              </a:rPr>
              <a:t> have entered</a:t>
            </a:r>
            <a:r>
              <a:rPr lang="en" sz="2800" b="1" i="0" u="none" strike="noStrike" cap="none" dirty="0">
                <a:solidFill>
                  <a:srgbClr val="FFFFFF"/>
                </a:solidFill>
                <a:latin typeface="Source Sans Pro"/>
                <a:ea typeface="Source Sans Pro"/>
                <a:cs typeface="Source Sans Pro"/>
                <a:sym typeface="Source Sans Pro"/>
              </a:rPr>
              <a:t> scrutineering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500" b="0" i="0" u="none" strike="noStrike" cap="small">
                <a:solidFill>
                  <a:schemeClr val="lt1"/>
                </a:solidFill>
                <a:latin typeface="Souce Sans Pro"/>
                <a:ea typeface="Souce Sans Pro"/>
                <a:cs typeface="Souce Sans Pro"/>
                <a:sym typeface="Souce Sans Pro"/>
              </a:rPr>
              <a:t>COMPULSORY EQUIPMENT at SCRUT</a:t>
            </a:r>
          </a:p>
        </p:txBody>
      </p:sp>
      <p:sp>
        <p:nvSpPr>
          <p:cNvPr id="128" name="Shape 128"/>
          <p:cNvSpPr txBox="1">
            <a:spLocks noGrp="1"/>
          </p:cNvSpPr>
          <p:nvPr>
            <p:ph type="body" idx="1"/>
          </p:nvPr>
        </p:nvSpPr>
        <p:spPr>
          <a:xfrm>
            <a:off x="707225" y="1405425"/>
            <a:ext cx="7736700" cy="3579900"/>
          </a:xfrm>
          <a:prstGeom prst="rect">
            <a:avLst/>
          </a:prstGeom>
          <a:noFill/>
          <a:ln>
            <a:noFill/>
          </a:ln>
        </p:spPr>
        <p:txBody>
          <a:bodyPr lIns="91425" tIns="45700" rIns="91425" bIns="45700" anchor="t" anchorCtr="0">
            <a:noAutofit/>
          </a:bodyPr>
          <a:lstStyle/>
          <a:p>
            <a:pPr marL="0" marR="0" lvl="0" indent="0" algn="l" rtl="0">
              <a:spcBef>
                <a:spcPts val="0"/>
              </a:spcBef>
              <a:buClr>
                <a:srgbClr val="FFFFFF"/>
              </a:buClr>
              <a:buSzPct val="25000"/>
              <a:buFont typeface="Source Sans Pro"/>
              <a:buNone/>
            </a:pPr>
            <a:r>
              <a:rPr lang="en" sz="3000" b="1" i="0" u="none" strike="noStrike" cap="none">
                <a:solidFill>
                  <a:srgbClr val="FFFFFF"/>
                </a:solidFill>
                <a:latin typeface="Source Sans Pro"/>
                <a:ea typeface="Source Sans Pro"/>
                <a:cs typeface="Source Sans Pro"/>
                <a:sym typeface="Source Sans Pro"/>
              </a:rPr>
              <a:t>You will receive:</a:t>
            </a:r>
          </a:p>
          <a:p>
            <a:pPr marL="457200" marR="0" lvl="0" indent="-431800" algn="l" rtl="0">
              <a:spcBef>
                <a:spcPts val="800"/>
              </a:spcBef>
              <a:buClr>
                <a:srgbClr val="FFFFFF"/>
              </a:buClr>
              <a:buSzPct val="100000"/>
              <a:buFont typeface="Source Sans Pro"/>
              <a:buChar char="•"/>
            </a:pPr>
            <a:r>
              <a:rPr lang="en" sz="2400" b="1" i="1" u="none" strike="noStrike" cap="none">
                <a:solidFill>
                  <a:srgbClr val="FFFFFF"/>
                </a:solidFill>
                <a:latin typeface="Source Sans Pro"/>
                <a:ea typeface="Source Sans Pro"/>
                <a:cs typeface="Source Sans Pro"/>
                <a:sym typeface="Source Sans Pro"/>
              </a:rPr>
              <a:t>Runner</a:t>
            </a:r>
            <a:r>
              <a:rPr lang="en" sz="2400" b="1" i="1">
                <a:solidFill>
                  <a:srgbClr val="FFFFFF"/>
                </a:solidFill>
                <a:latin typeface="Source Sans Pro"/>
                <a:ea typeface="Source Sans Pro"/>
                <a:cs typeface="Source Sans Pro"/>
                <a:sym typeface="Source Sans Pro"/>
              </a:rPr>
              <a:t>’</a:t>
            </a:r>
            <a:r>
              <a:rPr lang="en" sz="2400" b="1" i="1" u="none" strike="noStrike" cap="none">
                <a:solidFill>
                  <a:srgbClr val="FFFFFF"/>
                </a:solidFill>
                <a:latin typeface="Source Sans Pro"/>
                <a:ea typeface="Source Sans Pro"/>
                <a:cs typeface="Source Sans Pro"/>
                <a:sym typeface="Source Sans Pro"/>
              </a:rPr>
              <a:t>s </a:t>
            </a:r>
            <a:r>
              <a:rPr lang="en" sz="2400" b="1" i="1">
                <a:solidFill>
                  <a:srgbClr val="FFFFFF"/>
                </a:solidFill>
                <a:latin typeface="Source Sans Pro"/>
                <a:ea typeface="Source Sans Pro"/>
                <a:cs typeface="Source Sans Pro"/>
                <a:sym typeface="Source Sans Pro"/>
              </a:rPr>
              <a:t>bib </a:t>
            </a:r>
            <a:r>
              <a:rPr lang="en" sz="2400" b="1" i="1" u="none" strike="noStrike" cap="none">
                <a:solidFill>
                  <a:srgbClr val="FFFFFF"/>
                </a:solidFill>
                <a:latin typeface="Source Sans Pro"/>
                <a:ea typeface="Source Sans Pro"/>
                <a:cs typeface="Source Sans Pro"/>
                <a:sym typeface="Source Sans Pro"/>
              </a:rPr>
              <a:t>(worn on front at ALL times)</a:t>
            </a:r>
          </a:p>
          <a:p>
            <a:pPr marL="457200" marR="0" lvl="0" indent="-431800" algn="l" rtl="0">
              <a:spcBef>
                <a:spcPts val="800"/>
              </a:spcBef>
              <a:buClr>
                <a:srgbClr val="FFFFFF"/>
              </a:buClr>
              <a:buSzPct val="100000"/>
              <a:buFont typeface="Source Sans Pro"/>
              <a:buChar char="•"/>
            </a:pPr>
            <a:r>
              <a:rPr lang="en" sz="2400" b="1" i="1">
                <a:latin typeface="Source Sans Pro"/>
                <a:ea typeface="Source Sans Pro"/>
                <a:cs typeface="Source Sans Pro"/>
                <a:sym typeface="Source Sans Pro"/>
              </a:rPr>
              <a:t>GPS / Satellite </a:t>
            </a:r>
            <a:r>
              <a:rPr lang="en" sz="2400" b="1" i="1" u="none" strike="noStrike" cap="none">
                <a:solidFill>
                  <a:srgbClr val="FFFFFF"/>
                </a:solidFill>
                <a:latin typeface="Source Sans Pro"/>
                <a:ea typeface="Source Sans Pro"/>
                <a:cs typeface="Source Sans Pro"/>
                <a:sym typeface="Source Sans Pro"/>
              </a:rPr>
              <a:t>Tracker</a:t>
            </a:r>
          </a:p>
          <a:p>
            <a:pPr marL="457200" marR="0" lvl="0" indent="-431800" algn="l" rtl="0">
              <a:spcBef>
                <a:spcPts val="800"/>
              </a:spcBef>
              <a:buClr>
                <a:srgbClr val="FFFFFF"/>
              </a:buClr>
              <a:buSzPct val="100000"/>
              <a:buFont typeface="Source Sans Pro"/>
              <a:buChar char="•"/>
            </a:pPr>
            <a:r>
              <a:rPr lang="en" sz="2400" b="1" i="1" u="none" strike="noStrike" cap="none">
                <a:solidFill>
                  <a:srgbClr val="FFFFFF"/>
                </a:solidFill>
                <a:latin typeface="Source Sans Pro"/>
                <a:ea typeface="Source Sans Pro"/>
                <a:cs typeface="Source Sans Pro"/>
                <a:sym typeface="Source Sans Pro"/>
              </a:rPr>
              <a:t>Blindfolds (</a:t>
            </a:r>
            <a:r>
              <a:rPr lang="en" sz="2400" b="1" i="1">
                <a:solidFill>
                  <a:srgbClr val="FFFFFF"/>
                </a:solidFill>
                <a:latin typeface="Source Sans Pro"/>
                <a:ea typeface="Source Sans Pro"/>
                <a:cs typeface="Source Sans Pro"/>
                <a:sym typeface="Source Sans Pro"/>
              </a:rPr>
              <a:t>x2 each)</a:t>
            </a:r>
          </a:p>
          <a:p>
            <a:pPr marL="457200" marR="0" lvl="0" indent="-431800" algn="l" rtl="0">
              <a:spcBef>
                <a:spcPts val="800"/>
              </a:spcBef>
              <a:buClr>
                <a:srgbClr val="FFFFFF"/>
              </a:buClr>
              <a:buSzPct val="100000"/>
              <a:buFont typeface="Source Sans Pro"/>
              <a:buChar char="•"/>
            </a:pPr>
            <a:r>
              <a:rPr lang="en" sz="2400" b="1" i="1">
                <a:solidFill>
                  <a:srgbClr val="FFFFFF"/>
                </a:solidFill>
                <a:latin typeface="Source Sans Pro"/>
                <a:ea typeface="Source Sans Pro"/>
                <a:cs typeface="Source Sans Pro"/>
                <a:sym typeface="Source Sans Pro"/>
              </a:rPr>
              <a:t>Basic First Aid Kit</a:t>
            </a:r>
          </a:p>
          <a:p>
            <a:pPr marL="0" marR="0" lvl="0" indent="0" algn="l" rtl="0">
              <a:spcBef>
                <a:spcPts val="800"/>
              </a:spcBef>
              <a:buClr>
                <a:srgbClr val="FFFFFF"/>
              </a:buClr>
              <a:buSzPct val="25000"/>
              <a:buFont typeface="Source Sans Pro"/>
              <a:buNone/>
            </a:pPr>
            <a:r>
              <a:rPr lang="en" sz="2400" b="1" i="0" u="none" strike="noStrike" cap="none">
                <a:solidFill>
                  <a:srgbClr val="FFFFFF"/>
                </a:solidFill>
                <a:latin typeface="Source Sans Pro"/>
                <a:ea typeface="Source Sans Pro"/>
                <a:cs typeface="Source Sans Pro"/>
                <a:sym typeface="Source Sans Pro"/>
              </a:rPr>
              <a:t>YOU must supply all other mandatory items.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BUSES</a:t>
            </a:r>
          </a:p>
        </p:txBody>
      </p:sp>
      <p:sp>
        <p:nvSpPr>
          <p:cNvPr id="135" name="Shape 135"/>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57200" marR="0" lvl="0" indent="-508000" algn="l" rtl="0">
              <a:spcBef>
                <a:spcPts val="0"/>
              </a:spcBef>
              <a:buClr>
                <a:srgbClr val="FFFFFF"/>
              </a:buClr>
              <a:buSzPct val="100000"/>
              <a:buFont typeface="Source Sans Pro"/>
              <a:buChar char="•"/>
            </a:pPr>
            <a:r>
              <a:rPr lang="en" sz="3600" b="1" i="0" u="none" strike="noStrike" cap="none">
                <a:solidFill>
                  <a:srgbClr val="FFFFFF"/>
                </a:solidFill>
                <a:latin typeface="Source Sans Pro"/>
                <a:ea typeface="Source Sans Pro"/>
                <a:cs typeface="Source Sans Pro"/>
                <a:sym typeface="Source Sans Pro"/>
              </a:rPr>
              <a:t>Once on the bus, </a:t>
            </a:r>
            <a:r>
              <a:rPr lang="en" sz="3600" b="1" i="0" u="none" strike="noStrike" cap="none">
                <a:solidFill>
                  <a:srgbClr val="F1C232"/>
                </a:solidFill>
                <a:latin typeface="Source Sans Pro"/>
                <a:ea typeface="Source Sans Pro"/>
                <a:cs typeface="Source Sans Pro"/>
                <a:sym typeface="Source Sans Pro"/>
              </a:rPr>
              <a:t>do not remove your blindfold</a:t>
            </a:r>
            <a:r>
              <a:rPr lang="en" sz="3600" b="1" i="0" u="none" strike="noStrike" cap="none">
                <a:solidFill>
                  <a:srgbClr val="FFFFFF"/>
                </a:solidFill>
                <a:latin typeface="Source Sans Pro"/>
                <a:ea typeface="Source Sans Pro"/>
                <a:cs typeface="Source Sans Pro"/>
                <a:sym typeface="Source Sans Pro"/>
              </a:rPr>
              <a:t> unless instructed to do so</a:t>
            </a:r>
            <a:br>
              <a:rPr lang="en" sz="3600" b="1" i="0" u="none" strike="noStrike" cap="none">
                <a:solidFill>
                  <a:srgbClr val="FFFFFF"/>
                </a:solidFill>
                <a:latin typeface="Source Sans Pro"/>
                <a:ea typeface="Source Sans Pro"/>
                <a:cs typeface="Source Sans Pro"/>
                <a:sym typeface="Source Sans Pro"/>
              </a:rPr>
            </a:br>
            <a:endParaRPr lang="en" sz="3600" b="1" i="0" u="none" strike="noStrike" cap="none">
              <a:solidFill>
                <a:srgbClr val="FFFFFF"/>
              </a:solidFill>
              <a:latin typeface="Source Sans Pro"/>
              <a:ea typeface="Source Sans Pro"/>
              <a:cs typeface="Source Sans Pro"/>
              <a:sym typeface="Source Sans Pro"/>
            </a:endParaRPr>
          </a:p>
          <a:p>
            <a:pPr marL="457200" marR="0" lvl="0" indent="-508000" algn="l" rtl="0">
              <a:spcBef>
                <a:spcPts val="800"/>
              </a:spcBef>
              <a:buClr>
                <a:srgbClr val="FFFFFF"/>
              </a:buClr>
              <a:buSzPct val="100000"/>
              <a:buFont typeface="Source Sans Pro"/>
              <a:buChar char="•"/>
            </a:pPr>
            <a:r>
              <a:rPr lang="en" sz="3600" b="1" i="0" u="none" strike="noStrike" cap="none">
                <a:solidFill>
                  <a:srgbClr val="FFFFFF"/>
                </a:solidFill>
                <a:latin typeface="Source Sans Pro"/>
                <a:ea typeface="Source Sans Pro"/>
                <a:cs typeface="Source Sans Pro"/>
                <a:sym typeface="Source Sans Pro"/>
              </a:rPr>
              <a:t>Cheating = disqualification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BUSES</a:t>
            </a:r>
          </a:p>
        </p:txBody>
      </p:sp>
      <p:sp>
        <p:nvSpPr>
          <p:cNvPr id="142" name="Shape 142"/>
          <p:cNvSpPr txBox="1">
            <a:spLocks noGrp="1"/>
          </p:cNvSpPr>
          <p:nvPr>
            <p:ph type="body" idx="1"/>
          </p:nvPr>
        </p:nvSpPr>
        <p:spPr>
          <a:xfrm>
            <a:off x="822950" y="1100624"/>
            <a:ext cx="7521000" cy="4326600"/>
          </a:xfrm>
          <a:prstGeom prst="rect">
            <a:avLst/>
          </a:prstGeom>
          <a:noFill/>
          <a:ln>
            <a:noFill/>
          </a:ln>
        </p:spPr>
        <p:txBody>
          <a:bodyPr lIns="91425" tIns="45700" rIns="91425" bIns="45700" anchor="t" anchorCtr="0">
            <a:noAutofit/>
          </a:bodyPr>
          <a:lstStyle/>
          <a:p>
            <a:pPr marL="457200" lvl="0" indent="-457200" rtl="0">
              <a:spcBef>
                <a:spcPts val="0"/>
              </a:spcBef>
              <a:buSzPct val="100000"/>
              <a:buFont typeface="Source Sans Pro"/>
              <a:buChar char="●"/>
            </a:pPr>
            <a:r>
              <a:rPr lang="en" sz="3600" b="1">
                <a:solidFill>
                  <a:srgbClr val="F1C232"/>
                </a:solidFill>
                <a:latin typeface="Source Sans Pro"/>
                <a:ea typeface="Source Sans Pro"/>
                <a:cs typeface="Source Sans Pro"/>
                <a:sym typeface="Source Sans Pro"/>
              </a:rPr>
              <a:t>ONE toilet break</a:t>
            </a:r>
            <a:r>
              <a:rPr lang="en" sz="3600" b="1">
                <a:solidFill>
                  <a:schemeClr val="lt1"/>
                </a:solidFill>
                <a:latin typeface="Source Sans Pro"/>
                <a:ea typeface="Source Sans Pro"/>
                <a:cs typeface="Source Sans Pro"/>
                <a:sym typeface="Source Sans Pro"/>
              </a:rPr>
              <a:t/>
            </a:r>
            <a:br>
              <a:rPr lang="en" sz="3600" b="1">
                <a:solidFill>
                  <a:schemeClr val="lt1"/>
                </a:solidFill>
                <a:latin typeface="Source Sans Pro"/>
                <a:ea typeface="Source Sans Pro"/>
                <a:cs typeface="Source Sans Pro"/>
                <a:sym typeface="Source Sans Pro"/>
              </a:rPr>
            </a:br>
            <a:r>
              <a:rPr lang="en" sz="3600" b="1">
                <a:solidFill>
                  <a:schemeClr val="lt1"/>
                </a:solidFill>
                <a:latin typeface="Source Sans Pro"/>
                <a:ea typeface="Source Sans Pro"/>
                <a:cs typeface="Source Sans Pro"/>
                <a:sym typeface="Source Sans Pro"/>
              </a:rPr>
              <a:t>(</a:t>
            </a:r>
            <a:r>
              <a:rPr lang="en" sz="3600" b="1" u="sng">
                <a:solidFill>
                  <a:schemeClr val="lt1"/>
                </a:solidFill>
                <a:latin typeface="Source Sans Pro"/>
                <a:ea typeface="Source Sans Pro"/>
                <a:cs typeface="Source Sans Pro"/>
                <a:sym typeface="Source Sans Pro"/>
              </a:rPr>
              <a:t>GO DURING SCRUTINEERING</a:t>
            </a:r>
            <a:r>
              <a:rPr lang="en" sz="3600" b="1">
                <a:solidFill>
                  <a:schemeClr val="lt1"/>
                </a:solidFill>
                <a:latin typeface="Source Sans Pro"/>
                <a:ea typeface="Source Sans Pro"/>
                <a:cs typeface="Source Sans Pro"/>
                <a:sym typeface="Source Sans Pro"/>
              </a:rPr>
              <a:t>)</a:t>
            </a:r>
          </a:p>
          <a:p>
            <a:pPr marL="457200" lvl="0" indent="-457200" rtl="0">
              <a:spcBef>
                <a:spcPts val="0"/>
              </a:spcBef>
              <a:buSzPct val="100000"/>
              <a:buFont typeface="Source Sans Pro"/>
              <a:buChar char="●"/>
            </a:pPr>
            <a:r>
              <a:rPr lang="en" sz="3600" b="1">
                <a:solidFill>
                  <a:schemeClr val="lt1"/>
                </a:solidFill>
                <a:latin typeface="Source Sans Pro"/>
                <a:ea typeface="Source Sans Pro"/>
                <a:cs typeface="Source Sans Pro"/>
                <a:sym typeface="Source Sans Pro"/>
              </a:rPr>
              <a:t>Layer up – could be sitting roadside for </a:t>
            </a:r>
            <a:r>
              <a:rPr lang="en" sz="3600" b="1">
                <a:solidFill>
                  <a:srgbClr val="FF0000"/>
                </a:solidFill>
                <a:latin typeface="Source Sans Pro"/>
                <a:ea typeface="Source Sans Pro"/>
                <a:cs typeface="Source Sans Pro"/>
                <a:sym typeface="Source Sans Pro"/>
              </a:rPr>
              <a:t>2hrs</a:t>
            </a:r>
            <a:r>
              <a:rPr lang="en" sz="3600" b="1">
                <a:solidFill>
                  <a:schemeClr val="lt1"/>
                </a:solidFill>
                <a:latin typeface="Source Sans Pro"/>
                <a:ea typeface="Source Sans Pro"/>
                <a:cs typeface="Source Sans Pro"/>
                <a:sym typeface="Source Sans Pro"/>
              </a:rPr>
              <a:t>!</a:t>
            </a:r>
          </a:p>
          <a:p>
            <a:pPr marL="457200" lvl="0" indent="-457200" rtl="0">
              <a:spcBef>
                <a:spcPts val="0"/>
              </a:spcBef>
              <a:buClr>
                <a:schemeClr val="lt1"/>
              </a:buClr>
              <a:buSzPct val="100000"/>
              <a:buFont typeface="Source Sans Pro"/>
              <a:buChar char="●"/>
            </a:pPr>
            <a:r>
              <a:rPr lang="en" sz="3600" b="1">
                <a:solidFill>
                  <a:schemeClr val="lt1"/>
                </a:solidFill>
                <a:latin typeface="Source Sans Pro"/>
                <a:ea typeface="Source Sans Pro"/>
                <a:cs typeface="Source Sans Pro"/>
                <a:sym typeface="Source Sans Pro"/>
              </a:rPr>
              <a:t>Bus trips will be long for some divs this year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endParaRPr/>
          </a:p>
        </p:txBody>
      </p:sp>
      <p:pic>
        <p:nvPicPr>
          <p:cNvPr id="148" name="Shape 148"/>
          <p:cNvPicPr preferRelativeResize="0"/>
          <p:nvPr/>
        </p:nvPicPr>
        <p:blipFill rotWithShape="1">
          <a:blip r:embed="rId3">
            <a:alphaModFix/>
          </a:blip>
          <a:srcRect l="1048"/>
          <a:stretch/>
        </p:blipFill>
        <p:spPr>
          <a:xfrm>
            <a:off x="-7850" y="322342"/>
            <a:ext cx="9143999" cy="65501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822959" y="1100628"/>
            <a:ext cx="7521000" cy="3579900"/>
          </a:xfrm>
          <a:prstGeom prst="rect">
            <a:avLst/>
          </a:prstGeom>
        </p:spPr>
        <p:txBody>
          <a:bodyPr lIns="91425" tIns="91425" rIns="91425" bIns="91425" anchor="t" anchorCtr="0">
            <a:noAutofit/>
          </a:bodyPr>
          <a:lstStyle/>
          <a:p>
            <a:pPr marL="457200" lvl="0" indent="-381000" rtl="0">
              <a:spcBef>
                <a:spcPts val="0"/>
              </a:spcBef>
              <a:buSzPct val="100000"/>
              <a:buChar char="●"/>
            </a:pPr>
            <a:r>
              <a:rPr lang="en" sz="2400"/>
              <a:t>The old course area rule does not apply</a:t>
            </a:r>
          </a:p>
          <a:p>
            <a:pPr marL="457200" lvl="0" indent="-381000" rtl="0">
              <a:spcBef>
                <a:spcPts val="0"/>
              </a:spcBef>
              <a:buClr>
                <a:srgbClr val="F6B26B"/>
              </a:buClr>
              <a:buSzPct val="100000"/>
              <a:buChar char="●"/>
            </a:pPr>
            <a:r>
              <a:rPr lang="en" sz="2400">
                <a:solidFill>
                  <a:srgbClr val="F6B26B"/>
                </a:solidFill>
              </a:rPr>
              <a:t>You’ll get the maps you need at the drop</a:t>
            </a:r>
          </a:p>
          <a:p>
            <a:pPr marL="457200" lvl="0" indent="-381000" rtl="0">
              <a:spcBef>
                <a:spcPts val="0"/>
              </a:spcBef>
              <a:buSzPct val="100000"/>
              <a:buChar char="●"/>
            </a:pPr>
            <a:r>
              <a:rPr lang="en" sz="2400"/>
              <a:t>Don’t need to any bring maps </a:t>
            </a:r>
          </a:p>
          <a:p>
            <a:pPr marL="914400" lvl="1" indent="-381000" rtl="0">
              <a:spcBef>
                <a:spcPts val="0"/>
              </a:spcBef>
              <a:buSzPct val="100000"/>
            </a:pPr>
            <a:r>
              <a:rPr lang="en" sz="2400">
                <a:solidFill>
                  <a:schemeClr val="lt1"/>
                </a:solidFill>
              </a:rPr>
              <a:t>All maps needed to complete the race will be given at the drop.</a:t>
            </a:r>
          </a:p>
          <a:p>
            <a:pPr marL="914400" lvl="1" indent="-381000" rtl="0">
              <a:spcBef>
                <a:spcPts val="0"/>
              </a:spcBef>
              <a:buSzPct val="100000"/>
            </a:pPr>
            <a:r>
              <a:rPr lang="en" sz="2400"/>
              <a:t>You can bring your own maps and the old rules of having lead drivers pick up maps will apply (only if left by the end of the scouting period - otherwise it’s your responsibility to pick them up).</a:t>
            </a:r>
          </a:p>
        </p:txBody>
      </p:sp>
      <p:sp>
        <p:nvSpPr>
          <p:cNvPr id="154" name="Shape 15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cap="small">
                <a:solidFill>
                  <a:schemeClr val="lt1"/>
                </a:solidFill>
              </a:rPr>
              <a:t>WHAT’S HAPPENING?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AT THE DROP</a:t>
            </a:r>
          </a:p>
        </p:txBody>
      </p:sp>
      <p:sp>
        <p:nvSpPr>
          <p:cNvPr id="161" name="Shape 161"/>
          <p:cNvSpPr txBox="1">
            <a:spLocks noGrp="1"/>
          </p:cNvSpPr>
          <p:nvPr>
            <p:ph type="body" idx="1"/>
          </p:nvPr>
        </p:nvSpPr>
        <p:spPr>
          <a:xfrm>
            <a:off x="639850" y="1253025"/>
            <a:ext cx="8039400" cy="3579900"/>
          </a:xfrm>
          <a:prstGeom prst="rect">
            <a:avLst/>
          </a:prstGeom>
          <a:noFill/>
          <a:ln>
            <a:noFill/>
          </a:ln>
        </p:spPr>
        <p:txBody>
          <a:bodyPr lIns="91425" tIns="45700" rIns="91425" bIns="45700" anchor="t" anchorCtr="0">
            <a:noAutofit/>
          </a:bodyPr>
          <a:lstStyle/>
          <a:p>
            <a:pPr marL="0" marR="0" lvl="0" algn="l" rtl="0">
              <a:spcBef>
                <a:spcPts val="800"/>
              </a:spcBef>
              <a:buNone/>
            </a:pPr>
            <a:r>
              <a:rPr lang="en" sz="2400" b="1" i="0" u="none" strike="noStrike" cap="none">
                <a:solidFill>
                  <a:srgbClr val="FFFFFF"/>
                </a:solidFill>
                <a:latin typeface="Source Sans Pro"/>
                <a:ea typeface="Source Sans Pro"/>
                <a:cs typeface="Source Sans Pro"/>
                <a:sym typeface="Source Sans Pro"/>
              </a:rPr>
              <a:t>Your Lead Driver will supply</a:t>
            </a:r>
            <a:r>
              <a:rPr lang="en" sz="2400" b="1">
                <a:solidFill>
                  <a:srgbClr val="FFFFFF"/>
                </a:solidFill>
                <a:latin typeface="Source Sans Pro"/>
                <a:ea typeface="Source Sans Pro"/>
                <a:cs typeface="Source Sans Pro"/>
                <a:sym typeface="Source Sans Pro"/>
              </a:rPr>
              <a:t>:</a:t>
            </a:r>
          </a:p>
          <a:p>
            <a:pPr marL="457200" marR="0" lvl="0" indent="-431800" algn="l" rtl="0">
              <a:spcBef>
                <a:spcPts val="800"/>
              </a:spcBef>
              <a:buClr>
                <a:srgbClr val="FFFFFF"/>
              </a:buClr>
              <a:buSzPct val="100000"/>
              <a:buFont typeface="Source Sans Pro"/>
              <a:buChar char="●"/>
            </a:pPr>
            <a:r>
              <a:rPr lang="en" sz="2400" b="1">
                <a:solidFill>
                  <a:srgbClr val="FFFFFF"/>
                </a:solidFill>
                <a:latin typeface="Source Sans Pro"/>
                <a:ea typeface="Source Sans Pro"/>
                <a:cs typeface="Source Sans Pro"/>
                <a:sym typeface="Source Sans Pro"/>
              </a:rPr>
              <a:t>An A</a:t>
            </a:r>
            <a:r>
              <a:rPr lang="en" sz="2400" b="1">
                <a:latin typeface="Source Sans Pro"/>
                <a:ea typeface="Source Sans Pro"/>
                <a:cs typeface="Source Sans Pro"/>
                <a:sym typeface="Source Sans Pro"/>
              </a:rPr>
              <a:t>3</a:t>
            </a:r>
            <a:r>
              <a:rPr lang="en" sz="2400" b="1">
                <a:solidFill>
                  <a:srgbClr val="FFFFFF"/>
                </a:solidFill>
                <a:latin typeface="Source Sans Pro"/>
                <a:ea typeface="Source Sans Pro"/>
                <a:cs typeface="Source Sans Pro"/>
                <a:sym typeface="Source Sans Pro"/>
              </a:rPr>
              <a:t> Zippy Bag (The Race Pack) containing:</a:t>
            </a:r>
          </a:p>
          <a:p>
            <a:pPr marL="973836" marR="0" lvl="4" indent="-440436" algn="l" rtl="0">
              <a:spcBef>
                <a:spcPts val="300"/>
              </a:spcBef>
              <a:buClr>
                <a:schemeClr val="accent2"/>
              </a:buClr>
              <a:buSzPct val="100000"/>
              <a:buFont typeface="Source Sans Pro"/>
            </a:pPr>
            <a:r>
              <a:rPr lang="en" sz="2400">
                <a:solidFill>
                  <a:srgbClr val="FFFFFF"/>
                </a:solidFill>
                <a:latin typeface="Source Sans Pro"/>
                <a:ea typeface="Source Sans Pro"/>
                <a:cs typeface="Source Sans Pro"/>
                <a:sym typeface="Source Sans Pro"/>
              </a:rPr>
              <a:t>2 x 1:50’000 Course maps</a:t>
            </a:r>
          </a:p>
          <a:p>
            <a:pPr marL="1696212" lvl="7" indent="-451611" rtl="0">
              <a:spcBef>
                <a:spcPts val="0"/>
              </a:spcBef>
              <a:buSzPct val="100000"/>
              <a:buFont typeface="Source Sans Pro"/>
            </a:pPr>
            <a:r>
              <a:rPr lang="en" sz="2400">
                <a:solidFill>
                  <a:srgbClr val="F1C232"/>
                </a:solidFill>
                <a:latin typeface="Source Sans Pro"/>
                <a:ea typeface="Source Sans Pro"/>
                <a:cs typeface="Source Sans Pro"/>
                <a:sym typeface="Source Sans Pro"/>
              </a:rPr>
              <a:t>Includes exclusion zones and Whitelist zones, waterdrops and Hwy Crossing</a:t>
            </a:r>
          </a:p>
          <a:p>
            <a:pPr marL="973836" marR="0" lvl="4" indent="-440436" algn="l" rtl="0">
              <a:spcBef>
                <a:spcPts val="300"/>
              </a:spcBef>
              <a:buClr>
                <a:schemeClr val="accent2"/>
              </a:buClr>
              <a:buSzPct val="100000"/>
              <a:buFont typeface="Source Sans Pro"/>
            </a:pPr>
            <a:r>
              <a:rPr lang="en" sz="2400" b="0" i="0" u="none" strike="noStrike" cap="none">
                <a:solidFill>
                  <a:srgbClr val="FFFFFF"/>
                </a:solidFill>
                <a:latin typeface="Source Sans Pro"/>
                <a:ea typeface="Source Sans Pro"/>
                <a:cs typeface="Source Sans Pro"/>
                <a:sym typeface="Source Sans Pro"/>
              </a:rPr>
              <a:t>The Course Information Sheet</a:t>
            </a:r>
          </a:p>
          <a:p>
            <a:pPr marL="1696212" marR="0" lvl="7" indent="-451611" algn="l" rtl="0">
              <a:spcBef>
                <a:spcPts val="300"/>
              </a:spcBef>
              <a:buSzPct val="100000"/>
              <a:buFont typeface="Source Sans Pro"/>
            </a:pPr>
            <a:r>
              <a:rPr lang="en" sz="2400" b="0" i="0" u="none" strike="noStrike" cap="none">
                <a:solidFill>
                  <a:srgbClr val="F1C232"/>
                </a:solidFill>
                <a:latin typeface="Source Sans Pro"/>
                <a:ea typeface="Source Sans Pro"/>
                <a:cs typeface="Source Sans Pro"/>
                <a:sym typeface="Source Sans Pro"/>
              </a:rPr>
              <a:t>Includes </a:t>
            </a:r>
            <a:r>
              <a:rPr lang="en" sz="2400">
                <a:solidFill>
                  <a:srgbClr val="F1C232"/>
                </a:solidFill>
                <a:latin typeface="Source Sans Pro"/>
                <a:ea typeface="Source Sans Pro"/>
                <a:cs typeface="Source Sans Pro"/>
                <a:sym typeface="Source Sans Pro"/>
              </a:rPr>
              <a:t>Whitelist GRs, Waterdrop GRs, Highway Crossing GR, Cutoff location and Time.  </a:t>
            </a:r>
          </a:p>
          <a:p>
            <a:pPr marL="973836" lvl="4" indent="-440436" rtl="0">
              <a:spcBef>
                <a:spcPts val="300"/>
              </a:spcBef>
              <a:buClr>
                <a:schemeClr val="accent2"/>
              </a:buClr>
              <a:buSzPct val="100000"/>
              <a:buFont typeface="Source Sans Pro"/>
            </a:pPr>
            <a:r>
              <a:rPr lang="en" sz="2400">
                <a:solidFill>
                  <a:schemeClr val="lt1"/>
                </a:solidFill>
                <a:latin typeface="Source Sans Pro"/>
                <a:ea typeface="Source Sans Pro"/>
                <a:cs typeface="Source Sans Pro"/>
                <a:sym typeface="Source Sans Pro"/>
              </a:rPr>
              <a:t>The Emergency Envelope</a:t>
            </a:r>
          </a:p>
          <a:p>
            <a:pPr marL="1696212" lvl="7" indent="-451611" rtl="0">
              <a:spcBef>
                <a:spcPts val="300"/>
              </a:spcBef>
              <a:buSzPct val="100000"/>
              <a:buFont typeface="Source Sans Pro"/>
            </a:pPr>
            <a:r>
              <a:rPr lang="en" sz="2400">
                <a:solidFill>
                  <a:srgbClr val="F1C232"/>
                </a:solidFill>
                <a:latin typeface="Source Sans Pro"/>
                <a:ea typeface="Source Sans Pro"/>
                <a:cs typeface="Source Sans Pro"/>
                <a:sym typeface="Source Sans Pro"/>
              </a:rPr>
              <a:t>DO NOT OPEN THE ENVELOPE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p:nvPr/>
        </p:nvSpPr>
        <p:spPr>
          <a:xfrm>
            <a:off x="6739874" y="503325"/>
            <a:ext cx="2072700" cy="2287500"/>
          </a:xfrm>
          <a:prstGeom prst="rect">
            <a:avLst/>
          </a:prstGeom>
          <a:solidFill>
            <a:schemeClr val="lt1"/>
          </a:solid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a:t>YAOUK VALLEY</a:t>
            </a:r>
          </a:p>
        </p:txBody>
      </p:sp>
      <p:pic>
        <p:nvPicPr>
          <p:cNvPr id="168" name="Shape 168" descr="Youk OB-IB.png"/>
          <p:cNvPicPr preferRelativeResize="0"/>
          <p:nvPr/>
        </p:nvPicPr>
        <p:blipFill>
          <a:blip r:embed="rId3">
            <a:alphaModFix/>
          </a:blip>
          <a:stretch>
            <a:fillRect/>
          </a:stretch>
        </p:blipFill>
        <p:spPr>
          <a:xfrm>
            <a:off x="246747" y="314574"/>
            <a:ext cx="6086949" cy="5222149"/>
          </a:xfrm>
          <a:prstGeom prst="rect">
            <a:avLst/>
          </a:prstGeom>
          <a:noFill/>
          <a:ln>
            <a:noFill/>
          </a:ln>
        </p:spPr>
      </p:pic>
      <p:sp>
        <p:nvSpPr>
          <p:cNvPr id="169" name="Shape 169"/>
          <p:cNvSpPr txBox="1"/>
          <p:nvPr/>
        </p:nvSpPr>
        <p:spPr>
          <a:xfrm>
            <a:off x="6384550" y="2922375"/>
            <a:ext cx="2640000" cy="645600"/>
          </a:xfrm>
          <a:prstGeom prst="rect">
            <a:avLst/>
          </a:prstGeom>
          <a:noFill/>
          <a:ln>
            <a:noFill/>
          </a:ln>
        </p:spPr>
        <p:txBody>
          <a:bodyPr lIns="91425" tIns="91425" rIns="91425" bIns="91425" anchor="t" anchorCtr="0">
            <a:noAutofit/>
          </a:bodyPr>
          <a:lstStyle/>
          <a:p>
            <a:pPr lvl="0">
              <a:spcBef>
                <a:spcPts val="0"/>
              </a:spcBef>
              <a:buNone/>
            </a:pPr>
            <a:r>
              <a:rPr lang="en" b="1">
                <a:solidFill>
                  <a:srgbClr val="FFFFFF"/>
                </a:solidFill>
              </a:rPr>
              <a:t>The maps are the same style as the ones you’ve been training with</a:t>
            </a:r>
          </a:p>
          <a:p>
            <a:pPr lvl="0">
              <a:spcBef>
                <a:spcPts val="0"/>
              </a:spcBef>
              <a:buNone/>
            </a:pPr>
            <a:endParaRPr b="1">
              <a:solidFill>
                <a:srgbClr val="FFFFFF"/>
              </a:solidFill>
            </a:endParaRPr>
          </a:p>
          <a:p>
            <a:pPr lvl="0">
              <a:spcBef>
                <a:spcPts val="0"/>
              </a:spcBef>
              <a:buNone/>
            </a:pPr>
            <a:r>
              <a:rPr lang="en" b="1">
                <a:solidFill>
                  <a:srgbClr val="FFFFFF"/>
                </a:solidFill>
              </a:rPr>
              <a:t>What’s the Green Box?!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First thing to do</a:t>
            </a:r>
          </a:p>
        </p:txBody>
      </p:sp>
      <p:sp>
        <p:nvSpPr>
          <p:cNvPr id="176" name="Shape 176"/>
          <p:cNvSpPr txBox="1">
            <a:spLocks noGrp="1"/>
          </p:cNvSpPr>
          <p:nvPr>
            <p:ph type="body" idx="1"/>
          </p:nvPr>
        </p:nvSpPr>
        <p:spPr>
          <a:xfrm>
            <a:off x="822959" y="1329228"/>
            <a:ext cx="7521000" cy="3579900"/>
          </a:xfrm>
          <a:prstGeom prst="rect">
            <a:avLst/>
          </a:prstGeom>
          <a:noFill/>
          <a:ln>
            <a:noFill/>
          </a:ln>
        </p:spPr>
        <p:txBody>
          <a:bodyPr lIns="91425" tIns="45700" rIns="91425" bIns="45700" anchor="t" anchorCtr="0">
            <a:noAutofit/>
          </a:bodyPr>
          <a:lstStyle/>
          <a:p>
            <a:pPr marL="0" marR="0" lvl="0" indent="0" algn="ctr" rtl="0">
              <a:spcBef>
                <a:spcPts val="0"/>
              </a:spcBef>
              <a:buClr>
                <a:srgbClr val="FFFFFF"/>
              </a:buClr>
              <a:buSzPct val="25000"/>
              <a:buFont typeface="Source Sans Pro"/>
              <a:buNone/>
            </a:pPr>
            <a:r>
              <a:rPr lang="en" sz="6000" b="1" i="0" u="none" strike="noStrike" cap="none">
                <a:solidFill>
                  <a:srgbClr val="FFFFFF"/>
                </a:solidFill>
                <a:latin typeface="Source Sans Pro"/>
                <a:ea typeface="Source Sans Pro"/>
                <a:cs typeface="Source Sans Pro"/>
                <a:sym typeface="Source Sans Pro"/>
              </a:rPr>
              <a:t>READ THE INFORMATION SHEET</a:t>
            </a:r>
          </a:p>
          <a:p>
            <a:pPr marL="0" marR="0" lvl="0" indent="0" algn="ctr" rtl="0">
              <a:spcBef>
                <a:spcPts val="0"/>
              </a:spcBef>
              <a:buClr>
                <a:srgbClr val="FFFFFF"/>
              </a:buClr>
              <a:buSzPct val="25000"/>
              <a:buFont typeface="Source Sans Pro"/>
              <a:buNone/>
            </a:pPr>
            <a:r>
              <a:rPr lang="en" sz="6000" b="1">
                <a:solidFill>
                  <a:srgbClr val="FFFFFF"/>
                </a:solidFill>
                <a:latin typeface="Source Sans Pro"/>
                <a:ea typeface="Source Sans Pro"/>
                <a:cs typeface="Source Sans Pro"/>
                <a:sym typeface="Source Sans Pro"/>
              </a:rPr>
              <a:t>AND THE INFO BOX ON THE MAPS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r>
              <a:rPr lang="en" sz="3600" b="1"/>
              <a:t>MAP INFO BOX</a:t>
            </a:r>
          </a:p>
        </p:txBody>
      </p:sp>
      <p:sp>
        <p:nvSpPr>
          <p:cNvPr id="182" name="Shape 182"/>
          <p:cNvSpPr txBox="1">
            <a:spLocks noGrp="1"/>
          </p:cNvSpPr>
          <p:nvPr>
            <p:ph type="body" idx="1"/>
          </p:nvPr>
        </p:nvSpPr>
        <p:spPr>
          <a:xfrm>
            <a:off x="4833950" y="872025"/>
            <a:ext cx="3586200" cy="4364400"/>
          </a:xfrm>
          <a:prstGeom prst="rect">
            <a:avLst/>
          </a:prstGeom>
        </p:spPr>
        <p:txBody>
          <a:bodyPr lIns="91425" tIns="91425" rIns="91425" bIns="91425" anchor="t" anchorCtr="0">
            <a:noAutofit/>
          </a:bodyPr>
          <a:lstStyle/>
          <a:p>
            <a:pPr marL="457200" lvl="0" indent="-381000" rtl="0">
              <a:spcBef>
                <a:spcPts val="0"/>
              </a:spcBef>
              <a:buSzPct val="100000"/>
              <a:buChar char="●"/>
            </a:pPr>
            <a:r>
              <a:rPr lang="en" sz="2400"/>
              <a:t>The Info Box shows where the two maps should be placed in relation to one another.</a:t>
            </a:r>
          </a:p>
          <a:p>
            <a:pPr marL="457200" lvl="0" indent="-381000" rtl="0">
              <a:spcBef>
                <a:spcPts val="0"/>
              </a:spcBef>
              <a:buSzPct val="100000"/>
              <a:buChar char="●"/>
            </a:pPr>
            <a:r>
              <a:rPr lang="en" sz="2400"/>
              <a:t>There will also be other text</a:t>
            </a:r>
          </a:p>
          <a:p>
            <a:pPr marL="0" lvl="0" indent="0">
              <a:spcBef>
                <a:spcPts val="0"/>
              </a:spcBef>
              <a:buNone/>
            </a:pPr>
            <a:endParaRPr sz="2400"/>
          </a:p>
          <a:p>
            <a:pPr lvl="0">
              <a:spcBef>
                <a:spcPts val="0"/>
              </a:spcBef>
              <a:buNone/>
            </a:pPr>
            <a:r>
              <a:rPr lang="en" sz="2400"/>
              <a:t>&lt;This Is just an example from the maps you’ve been using</a:t>
            </a:r>
          </a:p>
        </p:txBody>
      </p:sp>
      <p:pic>
        <p:nvPicPr>
          <p:cNvPr id="183" name="Shape 183" descr="Screen Shot 2016-09-29 at 1.28.25 PM.png"/>
          <p:cNvPicPr preferRelativeResize="0"/>
          <p:nvPr/>
        </p:nvPicPr>
        <p:blipFill>
          <a:blip r:embed="rId3">
            <a:alphaModFix/>
          </a:blip>
          <a:stretch>
            <a:fillRect/>
          </a:stretch>
        </p:blipFill>
        <p:spPr>
          <a:xfrm>
            <a:off x="439050" y="1101449"/>
            <a:ext cx="4104375" cy="450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200" i="0" u="none" strike="noStrike" cap="small" dirty="0">
                <a:solidFill>
                  <a:schemeClr val="lt1"/>
                </a:solidFill>
              </a:rPr>
              <a:t>WHO SHOULD BE HERE?</a:t>
            </a:r>
          </a:p>
        </p:txBody>
      </p:sp>
      <p:sp>
        <p:nvSpPr>
          <p:cNvPr id="66" name="Shape 66"/>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57200" marR="0" lvl="0" indent="-457200" algn="l" rtl="0">
              <a:spcBef>
                <a:spcPts val="0"/>
              </a:spcBef>
              <a:buClr>
                <a:srgbClr val="FFFFFF"/>
              </a:buClr>
              <a:buSzPct val="127272"/>
              <a:buFont typeface="Open Sans"/>
              <a:buChar char="•"/>
            </a:pPr>
            <a:r>
              <a:rPr lang="en" sz="2200" b="1" i="0" u="none" strike="noStrike" cap="none" dirty="0">
                <a:solidFill>
                  <a:srgbClr val="FFFFFF"/>
                </a:solidFill>
                <a:latin typeface="Open Sans"/>
                <a:ea typeface="Open Sans"/>
                <a:cs typeface="Open Sans"/>
                <a:sym typeface="Open Sans"/>
              </a:rPr>
              <a:t>ALL competitors must attend this briefing </a:t>
            </a:r>
            <a:br>
              <a:rPr lang="en" sz="2200" b="1" i="0" u="none" strike="noStrike" cap="none" dirty="0">
                <a:solidFill>
                  <a:srgbClr val="FFFFFF"/>
                </a:solidFill>
                <a:latin typeface="Open Sans"/>
                <a:ea typeface="Open Sans"/>
                <a:cs typeface="Open Sans"/>
                <a:sym typeface="Open Sans"/>
              </a:rPr>
            </a:br>
            <a:r>
              <a:rPr lang="en" sz="1100" b="1" i="0" u="none" strike="noStrike" cap="none" dirty="0">
                <a:solidFill>
                  <a:srgbClr val="FFFFFF"/>
                </a:solidFill>
                <a:latin typeface="Open Sans"/>
                <a:ea typeface="Open Sans"/>
                <a:cs typeface="Open Sans"/>
                <a:sym typeface="Open Sans"/>
              </a:rPr>
              <a:t>(unless we have agreed alternative arrangements)</a:t>
            </a:r>
            <a:br>
              <a:rPr lang="en" sz="1100" b="1" i="0" u="none" strike="noStrike" cap="none" dirty="0">
                <a:solidFill>
                  <a:srgbClr val="FFFFFF"/>
                </a:solidFill>
                <a:latin typeface="Open Sans"/>
                <a:ea typeface="Open Sans"/>
                <a:cs typeface="Open Sans"/>
                <a:sym typeface="Open Sans"/>
              </a:rPr>
            </a:br>
            <a:endParaRPr lang="en" sz="1100" b="1" i="0" u="none" strike="noStrike" cap="none" dirty="0">
              <a:solidFill>
                <a:srgbClr val="FFFFFF"/>
              </a:solidFill>
              <a:latin typeface="Open Sans"/>
              <a:ea typeface="Open Sans"/>
              <a:cs typeface="Open Sans"/>
              <a:sym typeface="Open Sans"/>
            </a:endParaRPr>
          </a:p>
          <a:p>
            <a:pPr marL="457200" marR="0" lvl="0" indent="-419100" algn="l" rtl="0">
              <a:spcBef>
                <a:spcPts val="0"/>
              </a:spcBef>
              <a:buClr>
                <a:srgbClr val="FFFFFF"/>
              </a:buClr>
              <a:buSzPct val="100000"/>
              <a:buFont typeface="Open Sans"/>
              <a:buChar char="•"/>
            </a:pPr>
            <a:r>
              <a:rPr lang="en" sz="2200" b="1" dirty="0">
                <a:solidFill>
                  <a:schemeClr val="lt1"/>
                </a:solidFill>
                <a:latin typeface="Open Sans"/>
                <a:ea typeface="Open Sans"/>
                <a:cs typeface="Open Sans"/>
                <a:sym typeface="Open Sans"/>
              </a:rPr>
              <a:t>Sit with your college and get your signed indemnity ready </a:t>
            </a:r>
            <a:r>
              <a:rPr lang="en" sz="2200" b="1" i="1" dirty="0">
                <a:solidFill>
                  <a:schemeClr val="lt1"/>
                </a:solidFill>
                <a:latin typeface="Open Sans"/>
                <a:ea typeface="Open Sans"/>
                <a:cs typeface="Open Sans"/>
                <a:sym typeface="Open Sans"/>
              </a:rPr>
              <a:t>including the medical form</a:t>
            </a:r>
            <a:r>
              <a:rPr lang="en" sz="2200" b="1" dirty="0">
                <a:solidFill>
                  <a:schemeClr val="lt1"/>
                </a:solidFill>
                <a:latin typeface="Open Sans"/>
                <a:ea typeface="Open Sans"/>
                <a:cs typeface="Open Sans"/>
                <a:sym typeface="Open Sans"/>
              </a:rPr>
              <a:t/>
            </a:r>
            <a:br>
              <a:rPr lang="en" sz="2200" b="1" dirty="0">
                <a:solidFill>
                  <a:schemeClr val="lt1"/>
                </a:solidFill>
                <a:latin typeface="Open Sans"/>
                <a:ea typeface="Open Sans"/>
                <a:cs typeface="Open Sans"/>
                <a:sym typeface="Open Sans"/>
              </a:rPr>
            </a:br>
            <a:endParaRPr lang="en" sz="2200" b="1" dirty="0">
              <a:solidFill>
                <a:schemeClr val="lt1"/>
              </a:solidFill>
              <a:latin typeface="Open Sans"/>
              <a:ea typeface="Open Sans"/>
              <a:cs typeface="Open Sans"/>
              <a:sym typeface="Open Sans"/>
            </a:endParaRPr>
          </a:p>
          <a:p>
            <a:pPr marL="457200" marR="0" lvl="0" indent="-419100" algn="l" rtl="0">
              <a:spcBef>
                <a:spcPts val="800"/>
              </a:spcBef>
              <a:buClr>
                <a:srgbClr val="FFFFFF"/>
              </a:buClr>
              <a:buSzPct val="100000"/>
              <a:buFont typeface="Open Sans"/>
              <a:buChar char="•"/>
            </a:pPr>
            <a:r>
              <a:rPr lang="en" sz="2200" b="1" i="0" u="none" strike="noStrike" cap="none" dirty="0">
                <a:solidFill>
                  <a:srgbClr val="FFFFFF"/>
                </a:solidFill>
                <a:latin typeface="Open Sans"/>
                <a:ea typeface="Open Sans"/>
                <a:cs typeface="Open Sans"/>
                <a:sym typeface="Open Sans"/>
              </a:rPr>
              <a:t>You must :</a:t>
            </a:r>
          </a:p>
          <a:p>
            <a:pPr marL="973836" marR="0" lvl="4" indent="-427736" algn="l" rtl="0">
              <a:spcBef>
                <a:spcPts val="300"/>
              </a:spcBef>
              <a:buSzPct val="100000"/>
              <a:buFont typeface="Open Sans"/>
              <a:buChar char="•"/>
            </a:pPr>
            <a:r>
              <a:rPr lang="en" sz="2200" b="1" dirty="0">
                <a:solidFill>
                  <a:schemeClr val="lt1"/>
                </a:solidFill>
                <a:latin typeface="Open Sans"/>
                <a:ea typeface="Open Sans"/>
                <a:cs typeface="Open Sans"/>
                <a:sym typeface="Open Sans"/>
              </a:rPr>
              <a:t>Attend the whole session</a:t>
            </a:r>
          </a:p>
          <a:p>
            <a:pPr marL="973836" marR="0" lvl="4" indent="-427736" algn="l" rtl="0">
              <a:spcBef>
                <a:spcPts val="300"/>
              </a:spcBef>
              <a:buSzPct val="100000"/>
              <a:buFont typeface="Open Sans"/>
              <a:buChar char="•"/>
            </a:pPr>
            <a:r>
              <a:rPr lang="en" sz="2200" b="1" i="0" u="none" strike="noStrike" cap="none" dirty="0">
                <a:solidFill>
                  <a:srgbClr val="FFFFFF"/>
                </a:solidFill>
                <a:latin typeface="Open Sans"/>
                <a:ea typeface="Open Sans"/>
                <a:cs typeface="Open Sans"/>
                <a:sym typeface="Open Sans"/>
              </a:rPr>
              <a:t>Have your name checked off</a:t>
            </a:r>
          </a:p>
          <a:p>
            <a:pPr marL="973836" marR="0" lvl="4" indent="-427736" algn="l" rtl="0">
              <a:spcBef>
                <a:spcPts val="300"/>
              </a:spcBef>
              <a:buSzPct val="100000"/>
              <a:buFont typeface="Open Sans"/>
              <a:buChar char="•"/>
            </a:pPr>
            <a:r>
              <a:rPr lang="en" sz="2200" b="1" i="0" u="none" strike="noStrike" cap="none" dirty="0">
                <a:solidFill>
                  <a:srgbClr val="FFFFFF"/>
                </a:solidFill>
                <a:latin typeface="Open Sans"/>
                <a:ea typeface="Open Sans"/>
                <a:cs typeface="Open Sans"/>
                <a:sym typeface="Open Sans"/>
              </a:rPr>
              <a:t>Hand in your Indemnity Form</a:t>
            </a:r>
          </a:p>
          <a:p>
            <a:pPr marL="0" marR="0" lvl="0" indent="0" algn="l" rtl="0">
              <a:spcBef>
                <a:spcPts val="300"/>
              </a:spcBef>
              <a:buNone/>
            </a:pPr>
            <a:endParaRPr sz="2200" b="1" dirty="0">
              <a:solidFill>
                <a:srgbClr val="FFFFFF"/>
              </a:solidFill>
              <a:latin typeface="Open Sans"/>
              <a:ea typeface="Open Sans"/>
              <a:cs typeface="Open Sans"/>
              <a:sym typeface="Open Sans"/>
            </a:endParaRPr>
          </a:p>
          <a:p>
            <a:pPr marL="754380" marR="0" lvl="5" indent="-5080" algn="l" rtl="0">
              <a:spcBef>
                <a:spcPts val="300"/>
              </a:spcBef>
              <a:buClr>
                <a:schemeClr val="accent2"/>
              </a:buClr>
              <a:buSzPct val="25000"/>
              <a:buFont typeface="Source Sans Pro"/>
              <a:buNone/>
            </a:pPr>
            <a:endParaRPr sz="2600" b="0" i="0" u="none" strike="noStrike" cap="none" dirty="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a:t>
            </a:r>
          </a:p>
        </p:txBody>
      </p:sp>
      <p:sp>
        <p:nvSpPr>
          <p:cNvPr id="190" name="Shape 190"/>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indent="0" algn="ctr" rtl="0">
              <a:spcBef>
                <a:spcPts val="0"/>
              </a:spcBef>
              <a:buClr>
                <a:srgbClr val="FFFFFF"/>
              </a:buClr>
              <a:buSzPct val="25000"/>
              <a:buFont typeface="Source Sans Pro"/>
              <a:buNone/>
            </a:pPr>
            <a:r>
              <a:rPr lang="en" sz="6000" b="1" i="0" u="none" strike="noStrike" cap="none">
                <a:solidFill>
                  <a:srgbClr val="FFFFFF"/>
                </a:solidFill>
                <a:latin typeface="Source Sans Pro"/>
                <a:ea typeface="Source Sans Pro"/>
                <a:cs typeface="Source Sans Pro"/>
                <a:sym typeface="Source Sans Pro"/>
              </a:rPr>
              <a:t>SOME AREAS ARE OUT OF BOUNDS</a:t>
            </a:r>
          </a:p>
        </p:txBody>
      </p:sp>
      <p:sp>
        <p:nvSpPr>
          <p:cNvPr id="191" name="Shape 191"/>
          <p:cNvSpPr/>
          <p:nvPr/>
        </p:nvSpPr>
        <p:spPr>
          <a:xfrm>
            <a:off x="268940" y="3018117"/>
            <a:ext cx="8591099" cy="2677799"/>
          </a:xfrm>
          <a:prstGeom prst="rect">
            <a:avLst/>
          </a:prstGeom>
          <a:noFill/>
          <a:ln>
            <a:noFill/>
          </a:ln>
        </p:spPr>
        <p:txBody>
          <a:bodyPr lIns="91425" tIns="45700" rIns="91425" bIns="45700" anchor="t" anchorCtr="0">
            <a:noAutofit/>
          </a:bodyPr>
          <a:lstStyle/>
          <a:p>
            <a:pPr marL="0" marR="0" lvl="0" indent="0" algn="l" rtl="0">
              <a:spcBef>
                <a:spcPts val="0"/>
              </a:spcBef>
              <a:buNone/>
            </a:pPr>
            <a:endParaRPr sz="3000">
              <a:solidFill>
                <a:schemeClr val="lt1"/>
              </a:solidFill>
              <a:latin typeface="Source Sans Pro"/>
              <a:ea typeface="Source Sans Pro"/>
              <a:cs typeface="Source Sans Pro"/>
              <a:sym typeface="Source Sans Pro"/>
            </a:endParaRPr>
          </a:p>
          <a:p>
            <a:pPr marL="0" marR="0" lvl="0" indent="0" rtl="0">
              <a:spcBef>
                <a:spcPts val="0"/>
              </a:spcBef>
              <a:buSzPct val="25000"/>
              <a:buNone/>
            </a:pPr>
            <a:r>
              <a:rPr lang="en" sz="3000" b="1">
                <a:solidFill>
                  <a:srgbClr val="FFFFFF"/>
                </a:solidFill>
                <a:latin typeface="Source Sans Pro"/>
                <a:ea typeface="Source Sans Pro"/>
                <a:cs typeface="Source Sans Pro"/>
                <a:sym typeface="Source Sans Pro"/>
              </a:rPr>
              <a:t>Entering Out of Bounds = disqualification of your team. </a:t>
            </a:r>
          </a:p>
          <a:p>
            <a:pPr marL="2743200" marR="0" lvl="0" indent="0" rtl="0">
              <a:spcBef>
                <a:spcPts val="0"/>
              </a:spcBef>
              <a:buNone/>
            </a:pPr>
            <a:endParaRPr sz="3000" b="1">
              <a:solidFill>
                <a:srgbClr val="F1C232"/>
              </a:solidFill>
              <a:latin typeface="Source Sans Pro"/>
              <a:ea typeface="Source Sans Pro"/>
              <a:cs typeface="Source Sans Pro"/>
              <a:sym typeface="Source Sans Pro"/>
            </a:endParaRPr>
          </a:p>
          <a:p>
            <a:pPr marL="0" marR="0" lvl="0" indent="457200" rtl="0">
              <a:spcBef>
                <a:spcPts val="0"/>
              </a:spcBef>
              <a:buClr>
                <a:srgbClr val="000000"/>
              </a:buClr>
              <a:buFont typeface="Arial"/>
              <a:buNone/>
            </a:pPr>
            <a:endParaRPr sz="2400" b="1">
              <a:solidFill>
                <a:srgbClr val="F1C232"/>
              </a:solidFill>
              <a:latin typeface="Source Sans Pro"/>
              <a:ea typeface="Source Sans Pro"/>
              <a:cs typeface="Source Sans Pro"/>
              <a:sym typeface="Source Sans Pro"/>
            </a:endParaRPr>
          </a:p>
          <a:p>
            <a:pPr marL="0" marR="0" lvl="0" indent="457200" rtl="0">
              <a:spcBef>
                <a:spcPts val="0"/>
              </a:spcBef>
              <a:buNone/>
            </a:pPr>
            <a:endParaRPr sz="2400" b="1">
              <a:solidFill>
                <a:srgbClr val="F1C232"/>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a:t>
            </a:r>
          </a:p>
        </p:txBody>
      </p:sp>
      <p:sp>
        <p:nvSpPr>
          <p:cNvPr id="198" name="Shape 198"/>
          <p:cNvSpPr/>
          <p:nvPr/>
        </p:nvSpPr>
        <p:spPr>
          <a:xfrm>
            <a:off x="802350" y="932325"/>
            <a:ext cx="8048700" cy="4560000"/>
          </a:xfrm>
          <a:prstGeom prst="rect">
            <a:avLst/>
          </a:prstGeom>
          <a:noFill/>
          <a:ln>
            <a:noFill/>
          </a:ln>
        </p:spPr>
        <p:txBody>
          <a:bodyPr lIns="91425" tIns="45700" rIns="91425" bIns="45700" anchor="t" anchorCtr="0">
            <a:noAutofit/>
          </a:bodyPr>
          <a:lstStyle/>
          <a:p>
            <a:pPr lvl="0" algn="l" rtl="0">
              <a:spcBef>
                <a:spcPts val="0"/>
              </a:spcBef>
              <a:buSzPct val="25000"/>
              <a:buNone/>
            </a:pPr>
            <a:r>
              <a:rPr lang="en" sz="3000" b="1" u="sng">
                <a:solidFill>
                  <a:schemeClr val="lt1"/>
                </a:solidFill>
                <a:latin typeface="Source Sans Pro"/>
                <a:ea typeface="Source Sans Pro"/>
                <a:cs typeface="Source Sans Pro"/>
                <a:sym typeface="Source Sans Pro"/>
              </a:rPr>
              <a:t>Out of Bounds includes:</a:t>
            </a:r>
          </a:p>
          <a:p>
            <a:pPr marL="914400" lvl="0" indent="-419100" algn="l" rtl="0">
              <a:spcBef>
                <a:spcPts val="0"/>
              </a:spcBef>
              <a:buClr>
                <a:srgbClr val="FFFFFF"/>
              </a:buClr>
              <a:buSzPct val="100000"/>
              <a:buFont typeface="Source Sans Pro"/>
              <a:buChar char="●"/>
            </a:pPr>
            <a:r>
              <a:rPr lang="en" sz="3000" b="1">
                <a:solidFill>
                  <a:schemeClr val="lt1"/>
                </a:solidFill>
                <a:latin typeface="Source Sans Pro"/>
                <a:ea typeface="Source Sans Pro"/>
                <a:cs typeface="Source Sans Pro"/>
                <a:sym typeface="Source Sans Pro"/>
              </a:rPr>
              <a:t>Areas &amp; Roads Purple Shaded on your maps</a:t>
            </a:r>
          </a:p>
          <a:p>
            <a:pPr marL="914400" lvl="0" indent="-419100" algn="l" rtl="0">
              <a:spcBef>
                <a:spcPts val="0"/>
              </a:spcBef>
              <a:buClr>
                <a:schemeClr val="lt1"/>
              </a:buClr>
              <a:buSzPct val="100000"/>
              <a:buFont typeface="Source Sans Pro"/>
              <a:buChar char="●"/>
            </a:pPr>
            <a:r>
              <a:rPr lang="en" sz="3000" b="1">
                <a:solidFill>
                  <a:schemeClr val="lt1"/>
                </a:solidFill>
                <a:latin typeface="Source Sans Pro"/>
                <a:ea typeface="Source Sans Pro"/>
                <a:cs typeface="Source Sans Pro"/>
                <a:sym typeface="Source Sans Pro"/>
              </a:rPr>
              <a:t>ALL HIGHWAYS</a:t>
            </a:r>
          </a:p>
          <a:p>
            <a:pPr marL="1371600" lvl="1" indent="-419100" algn="l" rtl="0">
              <a:spcBef>
                <a:spcPts val="0"/>
              </a:spcBef>
              <a:buClr>
                <a:schemeClr val="lt1"/>
              </a:buClr>
              <a:buSzPct val="100000"/>
              <a:buFont typeface="Source Sans Pro"/>
              <a:buChar char="○"/>
            </a:pPr>
            <a:r>
              <a:rPr lang="en" sz="3000">
                <a:solidFill>
                  <a:schemeClr val="lt1"/>
                </a:solidFill>
                <a:latin typeface="Source Sans Pro"/>
                <a:ea typeface="Source Sans Pro"/>
                <a:cs typeface="Source Sans Pro"/>
                <a:sym typeface="Source Sans Pro"/>
              </a:rPr>
              <a:t>unless crossed at a checkpoint</a:t>
            </a:r>
          </a:p>
          <a:p>
            <a:pPr marL="1371600" lvl="1" indent="-419100" algn="l" rtl="0">
              <a:spcBef>
                <a:spcPts val="0"/>
              </a:spcBef>
              <a:buClr>
                <a:schemeClr val="lt1"/>
              </a:buClr>
              <a:buSzPct val="100000"/>
              <a:buFont typeface="Source Sans Pro"/>
              <a:buChar char="○"/>
            </a:pPr>
            <a:r>
              <a:rPr lang="en" sz="3000">
                <a:solidFill>
                  <a:schemeClr val="lt1"/>
                </a:solidFill>
                <a:latin typeface="Source Sans Pro"/>
                <a:ea typeface="Source Sans Pro"/>
                <a:cs typeface="Source Sans Pro"/>
                <a:sym typeface="Source Sans Pro"/>
              </a:rPr>
              <a:t>No tunnels</a:t>
            </a:r>
          </a:p>
          <a:p>
            <a:pPr marL="914400" lvl="0" indent="-419100" algn="l" rtl="0">
              <a:spcBef>
                <a:spcPts val="0"/>
              </a:spcBef>
              <a:buClr>
                <a:schemeClr val="lt1"/>
              </a:buClr>
              <a:buSzPct val="100000"/>
              <a:buFont typeface="Source Sans Pro"/>
              <a:buChar char="●"/>
            </a:pPr>
            <a:r>
              <a:rPr lang="en" sz="3000" b="1">
                <a:solidFill>
                  <a:schemeClr val="lt1"/>
                </a:solidFill>
                <a:latin typeface="Source Sans Pro"/>
                <a:ea typeface="Source Sans Pro"/>
                <a:cs typeface="Source Sans Pro"/>
                <a:sym typeface="Source Sans Pro"/>
              </a:rPr>
              <a:t>ALL PRIVATE PROPERTY </a:t>
            </a:r>
          </a:p>
          <a:p>
            <a:pPr marL="1371600" lvl="1" indent="-381000" algn="l" rtl="0">
              <a:spcBef>
                <a:spcPts val="0"/>
              </a:spcBef>
              <a:buClr>
                <a:schemeClr val="lt1"/>
              </a:buClr>
              <a:buSzPct val="80000"/>
              <a:buFont typeface="Source Sans Pro"/>
              <a:buChar char="○"/>
            </a:pPr>
            <a:r>
              <a:rPr lang="en" sz="3000">
                <a:solidFill>
                  <a:schemeClr val="lt1"/>
                </a:solidFill>
                <a:latin typeface="Source Sans Pro"/>
                <a:ea typeface="Source Sans Pro"/>
                <a:cs typeface="Source Sans Pro"/>
                <a:sym typeface="Source Sans Pro"/>
              </a:rPr>
              <a:t>unless whitelisted on course info sheet, GRs given this year</a:t>
            </a:r>
          </a:p>
          <a:p>
            <a:pPr marL="1371600" lvl="1" indent="-419100" algn="l" rtl="0">
              <a:spcBef>
                <a:spcPts val="0"/>
              </a:spcBef>
              <a:buClr>
                <a:schemeClr val="lt1"/>
              </a:buClr>
              <a:buSzPct val="100000"/>
              <a:buFont typeface="Source Sans Pro"/>
              <a:buChar char="○"/>
            </a:pPr>
            <a:r>
              <a:rPr lang="en" sz="3000">
                <a:solidFill>
                  <a:schemeClr val="lt1"/>
                </a:solidFill>
                <a:latin typeface="Source Sans Pro"/>
                <a:ea typeface="Source Sans Pro"/>
                <a:cs typeface="Source Sans Pro"/>
                <a:sym typeface="Source Sans Pro"/>
              </a:rPr>
              <a:t>And shaded neon green on your maps</a:t>
            </a:r>
          </a:p>
          <a:p>
            <a:pPr lvl="0" rtl="0">
              <a:spcBef>
                <a:spcPts val="0"/>
              </a:spcBef>
              <a:buClr>
                <a:schemeClr val="dk1"/>
              </a:buClr>
              <a:buFont typeface="Arial"/>
              <a:buNone/>
            </a:pPr>
            <a:endParaRPr sz="2400">
              <a:solidFill>
                <a:schemeClr val="lt1"/>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descr="Screen Shot 2016-09-26 at 7.46.42 PM.png"/>
          <p:cNvPicPr preferRelativeResize="0"/>
          <p:nvPr/>
        </p:nvPicPr>
        <p:blipFill>
          <a:blip r:embed="rId3">
            <a:alphaModFix/>
          </a:blip>
          <a:stretch>
            <a:fillRect/>
          </a:stretch>
        </p:blipFill>
        <p:spPr>
          <a:xfrm>
            <a:off x="228600" y="250098"/>
            <a:ext cx="5914251" cy="5188500"/>
          </a:xfrm>
          <a:prstGeom prst="rect">
            <a:avLst/>
          </a:prstGeom>
          <a:noFill/>
          <a:ln>
            <a:noFill/>
          </a:ln>
        </p:spPr>
      </p:pic>
      <p:sp>
        <p:nvSpPr>
          <p:cNvPr id="205" name="Shape 205"/>
          <p:cNvSpPr/>
          <p:nvPr/>
        </p:nvSpPr>
        <p:spPr>
          <a:xfrm>
            <a:off x="4976050" y="403150"/>
            <a:ext cx="3891599" cy="749699"/>
          </a:xfrm>
          <a:prstGeom prst="rect">
            <a:avLst/>
          </a:prstGeom>
          <a:solidFill>
            <a:schemeClr val="lt1"/>
          </a:solid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a:t>YAOUK VALLEY</a:t>
            </a:r>
          </a:p>
        </p:txBody>
      </p:sp>
      <p:cxnSp>
        <p:nvCxnSpPr>
          <p:cNvPr id="206" name="Shape 206"/>
          <p:cNvCxnSpPr>
            <a:stCxn id="207" idx="1"/>
          </p:cNvCxnSpPr>
          <p:nvPr/>
        </p:nvCxnSpPr>
        <p:spPr>
          <a:xfrm flipH="1">
            <a:off x="2642574" y="3035225"/>
            <a:ext cx="3858900" cy="131700"/>
          </a:xfrm>
          <a:prstGeom prst="straightConnector1">
            <a:avLst/>
          </a:prstGeom>
          <a:noFill/>
          <a:ln w="114300" cap="flat" cmpd="sng">
            <a:solidFill>
              <a:srgbClr val="FF0000"/>
            </a:solidFill>
            <a:prstDash val="solid"/>
            <a:round/>
            <a:headEnd type="none" w="lg" len="lg"/>
            <a:tailEnd type="triangle" w="lg" len="lg"/>
          </a:ln>
        </p:spPr>
      </p:cxnSp>
      <p:sp>
        <p:nvSpPr>
          <p:cNvPr id="207" name="Shape 207"/>
          <p:cNvSpPr txBox="1"/>
          <p:nvPr/>
        </p:nvSpPr>
        <p:spPr>
          <a:xfrm>
            <a:off x="6501474" y="1971425"/>
            <a:ext cx="2146199" cy="21276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000" b="1"/>
              <a:t>CAN YOU USE </a:t>
            </a:r>
            <a:br>
              <a:rPr lang="en" sz="3000" b="1"/>
            </a:br>
            <a:r>
              <a:rPr lang="en" sz="3000" b="1"/>
              <a:t>THIS TRACK?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Screen Shot 2016-09-26 at 7.46.42 PM.png"/>
          <p:cNvPicPr preferRelativeResize="0"/>
          <p:nvPr/>
        </p:nvPicPr>
        <p:blipFill>
          <a:blip r:embed="rId3">
            <a:alphaModFix/>
          </a:blip>
          <a:stretch>
            <a:fillRect/>
          </a:stretch>
        </p:blipFill>
        <p:spPr>
          <a:xfrm>
            <a:off x="228600" y="250098"/>
            <a:ext cx="5914251" cy="5188500"/>
          </a:xfrm>
          <a:prstGeom prst="rect">
            <a:avLst/>
          </a:prstGeom>
          <a:noFill/>
          <a:ln>
            <a:noFill/>
          </a:ln>
        </p:spPr>
      </p:pic>
      <p:sp>
        <p:nvSpPr>
          <p:cNvPr id="214" name="Shape 214"/>
          <p:cNvSpPr/>
          <p:nvPr/>
        </p:nvSpPr>
        <p:spPr>
          <a:xfrm>
            <a:off x="4976050" y="403150"/>
            <a:ext cx="3891600" cy="749700"/>
          </a:xfrm>
          <a:prstGeom prst="rect">
            <a:avLst/>
          </a:prstGeom>
          <a:solidFill>
            <a:schemeClr val="lt1"/>
          </a:solid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a:t>YAOUK VALLEY</a:t>
            </a:r>
          </a:p>
        </p:txBody>
      </p:sp>
      <p:cxnSp>
        <p:nvCxnSpPr>
          <p:cNvPr id="215" name="Shape 215"/>
          <p:cNvCxnSpPr>
            <a:stCxn id="216" idx="1"/>
          </p:cNvCxnSpPr>
          <p:nvPr/>
        </p:nvCxnSpPr>
        <p:spPr>
          <a:xfrm flipH="1">
            <a:off x="3586374" y="3035225"/>
            <a:ext cx="2915100" cy="1578600"/>
          </a:xfrm>
          <a:prstGeom prst="straightConnector1">
            <a:avLst/>
          </a:prstGeom>
          <a:noFill/>
          <a:ln w="114300" cap="flat" cmpd="sng">
            <a:solidFill>
              <a:srgbClr val="FF0000"/>
            </a:solidFill>
            <a:prstDash val="solid"/>
            <a:round/>
            <a:headEnd type="none" w="lg" len="lg"/>
            <a:tailEnd type="triangle" w="lg" len="lg"/>
          </a:ln>
        </p:spPr>
      </p:cxnSp>
      <p:sp>
        <p:nvSpPr>
          <p:cNvPr id="216" name="Shape 216"/>
          <p:cNvSpPr txBox="1"/>
          <p:nvPr/>
        </p:nvSpPr>
        <p:spPr>
          <a:xfrm>
            <a:off x="6501474" y="1971425"/>
            <a:ext cx="2146199" cy="21276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000" b="1"/>
              <a:t>CAN YOU USE </a:t>
            </a:r>
            <a:br>
              <a:rPr lang="en" sz="3000" b="1"/>
            </a:br>
            <a:r>
              <a:rPr lang="en" sz="3000" b="1"/>
              <a:t>THIS TRACK?</a:t>
            </a:r>
          </a:p>
        </p:txBody>
      </p:sp>
      <p:sp>
        <p:nvSpPr>
          <p:cNvPr id="217" name="Shape 217"/>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descr="Screen Shot 2016-09-26 at 7.46.42 PM.png"/>
          <p:cNvPicPr preferRelativeResize="0"/>
          <p:nvPr/>
        </p:nvPicPr>
        <p:blipFill>
          <a:blip r:embed="rId3">
            <a:alphaModFix/>
          </a:blip>
          <a:stretch>
            <a:fillRect/>
          </a:stretch>
        </p:blipFill>
        <p:spPr>
          <a:xfrm>
            <a:off x="228600" y="250098"/>
            <a:ext cx="5914251" cy="5188500"/>
          </a:xfrm>
          <a:prstGeom prst="rect">
            <a:avLst/>
          </a:prstGeom>
          <a:noFill/>
          <a:ln>
            <a:noFill/>
          </a:ln>
        </p:spPr>
      </p:pic>
      <p:sp>
        <p:nvSpPr>
          <p:cNvPr id="224" name="Shape 224"/>
          <p:cNvSpPr/>
          <p:nvPr/>
        </p:nvSpPr>
        <p:spPr>
          <a:xfrm>
            <a:off x="4976050" y="403150"/>
            <a:ext cx="3891600" cy="749700"/>
          </a:xfrm>
          <a:prstGeom prst="rect">
            <a:avLst/>
          </a:prstGeom>
          <a:solidFill>
            <a:schemeClr val="lt1"/>
          </a:solidFill>
          <a:ln w="11430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a:t>YAOUK VALLEY</a:t>
            </a:r>
          </a:p>
        </p:txBody>
      </p:sp>
      <p:cxnSp>
        <p:nvCxnSpPr>
          <p:cNvPr id="225" name="Shape 225"/>
          <p:cNvCxnSpPr>
            <a:stCxn id="226" idx="1"/>
          </p:cNvCxnSpPr>
          <p:nvPr/>
        </p:nvCxnSpPr>
        <p:spPr>
          <a:xfrm flipH="1">
            <a:off x="5873574" y="3035225"/>
            <a:ext cx="627900" cy="1082700"/>
          </a:xfrm>
          <a:prstGeom prst="straightConnector1">
            <a:avLst/>
          </a:prstGeom>
          <a:noFill/>
          <a:ln w="114300" cap="flat" cmpd="sng">
            <a:solidFill>
              <a:srgbClr val="FF0000"/>
            </a:solidFill>
            <a:prstDash val="solid"/>
            <a:round/>
            <a:headEnd type="none" w="lg" len="lg"/>
            <a:tailEnd type="triangle" w="lg" len="lg"/>
          </a:ln>
        </p:spPr>
      </p:cxnSp>
      <p:sp>
        <p:nvSpPr>
          <p:cNvPr id="226" name="Shape 226"/>
          <p:cNvSpPr txBox="1"/>
          <p:nvPr/>
        </p:nvSpPr>
        <p:spPr>
          <a:xfrm>
            <a:off x="6501474" y="1971425"/>
            <a:ext cx="2146199" cy="21276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000" b="1"/>
              <a:t>CAN YOU USE </a:t>
            </a:r>
            <a:br>
              <a:rPr lang="en" sz="3000" b="1"/>
            </a:br>
            <a:r>
              <a:rPr lang="en" sz="3000" b="1"/>
              <a:t>THIS TRACK?</a:t>
            </a:r>
          </a:p>
        </p:txBody>
      </p:sp>
      <p:sp>
        <p:nvSpPr>
          <p:cNvPr id="227" name="Shape 227"/>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p:nvPr/>
        </p:nvSpPr>
        <p:spPr>
          <a:xfrm>
            <a:off x="750100" y="70175"/>
            <a:ext cx="7520999" cy="2019900"/>
          </a:xfrm>
          <a:prstGeom prst="rect">
            <a:avLst/>
          </a:prstGeom>
          <a:noFill/>
          <a:ln>
            <a:noFill/>
          </a:ln>
        </p:spPr>
        <p:txBody>
          <a:bodyPr lIns="91425" tIns="45700" rIns="91425" bIns="45700" anchor="t" anchorCtr="0">
            <a:noAutofit/>
          </a:bodyPr>
          <a:lstStyle/>
          <a:p>
            <a:pPr lvl="0" algn="l" rtl="0">
              <a:spcBef>
                <a:spcPts val="0"/>
              </a:spcBef>
              <a:buNone/>
            </a:pPr>
            <a:endParaRPr sz="3000" b="1" u="sng">
              <a:solidFill>
                <a:schemeClr val="lt1"/>
              </a:solidFill>
              <a:latin typeface="Source Sans Pro"/>
              <a:ea typeface="Source Sans Pro"/>
              <a:cs typeface="Source Sans Pro"/>
              <a:sym typeface="Source Sans Pro"/>
            </a:endParaRPr>
          </a:p>
          <a:p>
            <a:pPr marR="0" lvl="0" algn="l" rtl="0">
              <a:lnSpc>
                <a:spcPct val="100000"/>
              </a:lnSpc>
              <a:spcBef>
                <a:spcPts val="0"/>
              </a:spcBef>
              <a:spcAft>
                <a:spcPts val="0"/>
              </a:spcAft>
              <a:buNone/>
            </a:pPr>
            <a:endParaRPr sz="3000" b="1">
              <a:solidFill>
                <a:schemeClr val="lt1"/>
              </a:solidFill>
              <a:latin typeface="Source Sans Pro"/>
              <a:ea typeface="Source Sans Pro"/>
              <a:cs typeface="Source Sans Pro"/>
              <a:sym typeface="Source Sans Pro"/>
            </a:endParaRPr>
          </a:p>
          <a:p>
            <a:pPr lvl="0" rtl="0">
              <a:spcBef>
                <a:spcPts val="0"/>
              </a:spcBef>
              <a:buClr>
                <a:schemeClr val="dk1"/>
              </a:buClr>
              <a:buFont typeface="Arial"/>
              <a:buNone/>
            </a:pPr>
            <a:endParaRPr sz="2400">
              <a:solidFill>
                <a:schemeClr val="lt1"/>
              </a:solidFill>
              <a:latin typeface="Source Sans Pro"/>
              <a:ea typeface="Source Sans Pro"/>
              <a:cs typeface="Source Sans Pro"/>
              <a:sym typeface="Source Sans Pro"/>
            </a:endParaRPr>
          </a:p>
        </p:txBody>
      </p:sp>
      <p:pic>
        <p:nvPicPr>
          <p:cNvPr id="234" name="Shape 234" descr="Highway crossing explainer.png"/>
          <p:cNvPicPr preferRelativeResize="0"/>
          <p:nvPr/>
        </p:nvPicPr>
        <p:blipFill>
          <a:blip r:embed="rId3">
            <a:alphaModFix/>
          </a:blip>
          <a:stretch>
            <a:fillRect/>
          </a:stretch>
        </p:blipFill>
        <p:spPr>
          <a:xfrm>
            <a:off x="-556475" y="-84700"/>
            <a:ext cx="10337352" cy="6966476"/>
          </a:xfrm>
          <a:prstGeom prst="rect">
            <a:avLst/>
          </a:prstGeom>
          <a:noFill/>
          <a:ln>
            <a:noFill/>
          </a:ln>
        </p:spPr>
      </p:pic>
      <p:sp>
        <p:nvSpPr>
          <p:cNvPr id="235" name="Shape 235"/>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endParaRPr/>
          </a:p>
        </p:txBody>
      </p:sp>
      <p:sp>
        <p:nvSpPr>
          <p:cNvPr id="236" name="Shape 236"/>
          <p:cNvSpPr txBox="1">
            <a:spLocks noGrp="1"/>
          </p:cNvSpPr>
          <p:nvPr>
            <p:ph type="body" idx="1"/>
          </p:nvPr>
        </p:nvSpPr>
        <p:spPr>
          <a:xfrm>
            <a:off x="822959" y="1100628"/>
            <a:ext cx="7521000" cy="35799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r>
              <a:rPr lang="en" sz="3300"/>
              <a:t>HIGHWAY CROSSING NOTES</a:t>
            </a:r>
          </a:p>
        </p:txBody>
      </p:sp>
      <p:sp>
        <p:nvSpPr>
          <p:cNvPr id="242" name="Shape 242"/>
          <p:cNvSpPr txBox="1">
            <a:spLocks noGrp="1"/>
          </p:cNvSpPr>
          <p:nvPr>
            <p:ph type="body" idx="1"/>
          </p:nvPr>
        </p:nvSpPr>
        <p:spPr>
          <a:xfrm>
            <a:off x="822959" y="1100628"/>
            <a:ext cx="7521000" cy="3579900"/>
          </a:xfrm>
          <a:prstGeom prst="rect">
            <a:avLst/>
          </a:prstGeom>
        </p:spPr>
        <p:txBody>
          <a:bodyPr lIns="91425" tIns="91425" rIns="91425" bIns="91425" anchor="t" anchorCtr="0">
            <a:noAutofit/>
          </a:bodyPr>
          <a:lstStyle/>
          <a:p>
            <a:pPr marL="457200" lvl="0" indent="-419100" rtl="0">
              <a:spcBef>
                <a:spcPts val="0"/>
              </a:spcBef>
              <a:buSzPct val="100000"/>
              <a:buChar char="●"/>
            </a:pPr>
            <a:r>
              <a:rPr lang="en" sz="3000"/>
              <a:t>When you arrive at the crossing, STOP</a:t>
            </a:r>
          </a:p>
          <a:p>
            <a:pPr marL="457200" lvl="0" indent="-419100" rtl="0">
              <a:spcBef>
                <a:spcPts val="0"/>
              </a:spcBef>
              <a:buSzPct val="100000"/>
              <a:buChar char="●"/>
            </a:pPr>
            <a:r>
              <a:rPr lang="en" sz="3000"/>
              <a:t>Let them write your College name and Div number down, then follow all instructions.</a:t>
            </a:r>
          </a:p>
          <a:p>
            <a:pPr marL="457200" lvl="0" indent="-419100">
              <a:spcBef>
                <a:spcPts val="0"/>
              </a:spcBef>
              <a:buSzPct val="100000"/>
              <a:buChar char="●"/>
            </a:pPr>
            <a:r>
              <a:rPr lang="en" sz="3000"/>
              <a:t>Once you have left the highway, you cannot return, if you return, you could be disqualified.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600" cap="small">
                <a:solidFill>
                  <a:schemeClr val="lt1"/>
                </a:solidFill>
              </a:rPr>
              <a:t>RACE CUTOFF</a:t>
            </a:r>
            <a:r>
              <a:rPr lang="en" sz="3600" b="0" i="0" u="none" strike="noStrike" cap="small">
                <a:solidFill>
                  <a:schemeClr val="lt1"/>
                </a:solidFill>
              </a:rPr>
              <a:t> a</a:t>
            </a:r>
            <a:r>
              <a:rPr lang="en" sz="3600" cap="small">
                <a:solidFill>
                  <a:schemeClr val="lt1"/>
                </a:solidFill>
              </a:rPr>
              <a:t>t</a:t>
            </a:r>
            <a:r>
              <a:rPr lang="en" sz="3600" b="0" i="0" u="none" strike="noStrike" cap="small">
                <a:solidFill>
                  <a:schemeClr val="lt1"/>
                </a:solidFill>
              </a:rPr>
              <a:t> </a:t>
            </a:r>
            <a:r>
              <a:rPr lang="en" sz="3600" cap="small">
                <a:solidFill>
                  <a:schemeClr val="lt1"/>
                </a:solidFill>
              </a:rPr>
              <a:t>7PM</a:t>
            </a:r>
            <a:r>
              <a:rPr lang="en" sz="3600" b="0" i="0" u="none" strike="noStrike" cap="small">
                <a:solidFill>
                  <a:schemeClr val="lt1"/>
                </a:solidFill>
              </a:rPr>
              <a:t>	</a:t>
            </a:r>
          </a:p>
        </p:txBody>
      </p:sp>
      <p:sp>
        <p:nvSpPr>
          <p:cNvPr id="249" name="Shape 249"/>
          <p:cNvSpPr txBox="1"/>
          <p:nvPr/>
        </p:nvSpPr>
        <p:spPr>
          <a:xfrm>
            <a:off x="385775" y="1080800"/>
            <a:ext cx="8443800" cy="3964500"/>
          </a:xfrm>
          <a:prstGeom prst="rect">
            <a:avLst/>
          </a:prstGeom>
          <a:noFill/>
          <a:ln>
            <a:noFill/>
          </a:ln>
        </p:spPr>
        <p:txBody>
          <a:bodyPr lIns="91425" tIns="45700" rIns="91425" bIns="45700" anchor="t" anchorCtr="0">
            <a:noAutofit/>
          </a:bodyPr>
          <a:lstStyle/>
          <a:p>
            <a:pPr marL="0" marR="0" lvl="0" indent="0" algn="l" rtl="0">
              <a:spcBef>
                <a:spcPts val="0"/>
              </a:spcBef>
              <a:buClr>
                <a:srgbClr val="FFFFFF"/>
              </a:buClr>
              <a:buSzPct val="25000"/>
              <a:buFont typeface="Source Sans Pro"/>
              <a:buNone/>
            </a:pPr>
            <a:r>
              <a:rPr lang="en" sz="2800" b="1">
                <a:solidFill>
                  <a:srgbClr val="FFFFFF"/>
                </a:solidFill>
                <a:latin typeface="Source Sans Pro"/>
                <a:ea typeface="Source Sans Pro"/>
                <a:cs typeface="Source Sans Pro"/>
                <a:sym typeface="Source Sans Pro"/>
              </a:rPr>
              <a:t>The location for the cutoff will be printed on the Course Information Sheet. </a:t>
            </a:r>
          </a:p>
          <a:p>
            <a:pPr marL="0" marR="0" lvl="0" indent="0" algn="l" rtl="0">
              <a:spcBef>
                <a:spcPts val="0"/>
              </a:spcBef>
              <a:buClr>
                <a:srgbClr val="FFFFFF"/>
              </a:buClr>
              <a:buSzPct val="25000"/>
              <a:buFont typeface="Source Sans Pro"/>
              <a:buNone/>
            </a:pPr>
            <a:r>
              <a:rPr lang="en" sz="2800" b="1" i="0" u="none" strike="noStrike" cap="none">
                <a:solidFill>
                  <a:srgbClr val="FFFFFF"/>
                </a:solidFill>
                <a:latin typeface="Source Sans Pro"/>
                <a:ea typeface="Source Sans Pro"/>
                <a:cs typeface="Source Sans Pro"/>
                <a:sym typeface="Source Sans Pro"/>
              </a:rPr>
              <a:t>If you </a:t>
            </a:r>
            <a:r>
              <a:rPr lang="en" sz="2800" b="1">
                <a:solidFill>
                  <a:srgbClr val="FFFFFF"/>
                </a:solidFill>
                <a:latin typeface="Source Sans Pro"/>
                <a:ea typeface="Source Sans Pro"/>
                <a:cs typeface="Source Sans Pro"/>
                <a:sym typeface="Source Sans Pro"/>
              </a:rPr>
              <a:t>have not passed, or do not think you will make it to this point by 7pm, you</a:t>
            </a:r>
            <a:r>
              <a:rPr lang="en" sz="2800" b="1" i="0" u="none" strike="noStrike" cap="none">
                <a:solidFill>
                  <a:srgbClr val="FFFFFF"/>
                </a:solidFill>
                <a:latin typeface="Source Sans Pro"/>
                <a:ea typeface="Source Sans Pro"/>
                <a:cs typeface="Source Sans Pro"/>
                <a:sym typeface="Source Sans Pro"/>
              </a:rPr>
              <a:t>:</a:t>
            </a:r>
          </a:p>
          <a:p>
            <a:pPr marL="0" marR="0" lvl="0" indent="0" algn="ctr" rtl="0">
              <a:spcBef>
                <a:spcPts val="800"/>
              </a:spcBef>
              <a:buClr>
                <a:srgbClr val="FFFFFF"/>
              </a:buClr>
              <a:buSzPct val="25000"/>
              <a:buFont typeface="Source Sans Pro"/>
              <a:buNone/>
            </a:pPr>
            <a:r>
              <a:rPr lang="en" sz="4000" b="1" i="0" u="none" strike="noStrike" cap="none">
                <a:solidFill>
                  <a:srgbClr val="F1C232"/>
                </a:solidFill>
                <a:latin typeface="Source Sans Pro"/>
                <a:ea typeface="Source Sans Pro"/>
                <a:cs typeface="Source Sans Pro"/>
                <a:sym typeface="Source Sans Pro"/>
              </a:rPr>
              <a:t>MUST CONTACT RACE HQ </a:t>
            </a:r>
          </a:p>
          <a:p>
            <a:pPr marL="0" marR="0" lvl="0" indent="0" algn="ctr" rtl="0">
              <a:spcBef>
                <a:spcPts val="800"/>
              </a:spcBef>
              <a:buClr>
                <a:srgbClr val="FFFFFF"/>
              </a:buClr>
              <a:buSzPct val="25000"/>
              <a:buFont typeface="Source Sans Pro"/>
              <a:buNone/>
            </a:pPr>
            <a:r>
              <a:rPr lang="en" sz="4000" b="1" i="0" u="none" strike="noStrike" cap="none">
                <a:solidFill>
                  <a:srgbClr val="F1C232"/>
                </a:solidFill>
                <a:latin typeface="Source Sans Pro"/>
                <a:ea typeface="Source Sans Pro"/>
                <a:cs typeface="Source Sans Pro"/>
                <a:sym typeface="Source Sans Pro"/>
              </a:rPr>
              <a:t>b</a:t>
            </a:r>
            <a:r>
              <a:rPr lang="en" sz="4000" b="1">
                <a:solidFill>
                  <a:srgbClr val="F1C232"/>
                </a:solidFill>
                <a:latin typeface="Source Sans Pro"/>
                <a:ea typeface="Source Sans Pro"/>
                <a:cs typeface="Source Sans Pro"/>
                <a:sym typeface="Source Sans Pro"/>
              </a:rPr>
              <a:t>y 6pm</a:t>
            </a:r>
            <a:r>
              <a:rPr lang="en" sz="2800" b="1">
                <a:solidFill>
                  <a:srgbClr val="FFFFFF"/>
                </a:solidFill>
                <a:latin typeface="Source Sans Pro"/>
                <a:ea typeface="Source Sans Pro"/>
                <a:cs typeface="Source Sans Pro"/>
                <a:sym typeface="Source Sans Pro"/>
              </a:rPr>
              <a:t/>
            </a:r>
            <a:br>
              <a:rPr lang="en" sz="2800" b="1">
                <a:solidFill>
                  <a:srgbClr val="FFFFFF"/>
                </a:solidFill>
                <a:latin typeface="Source Sans Pro"/>
                <a:ea typeface="Source Sans Pro"/>
                <a:cs typeface="Source Sans Pro"/>
                <a:sym typeface="Source Sans Pro"/>
              </a:rPr>
            </a:br>
            <a:r>
              <a:rPr lang="en" sz="2800" b="1">
                <a:solidFill>
                  <a:srgbClr val="FFFFFF"/>
                </a:solidFill>
                <a:latin typeface="Source Sans Pro"/>
                <a:ea typeface="Source Sans Pro"/>
                <a:cs typeface="Source Sans Pro"/>
                <a:sym typeface="Source Sans Pro"/>
              </a:rPr>
              <a:t>C</a:t>
            </a:r>
            <a:r>
              <a:rPr lang="en" sz="2800" b="1" i="0" u="none" strike="noStrike" cap="none">
                <a:solidFill>
                  <a:srgbClr val="FFFFFF"/>
                </a:solidFill>
                <a:latin typeface="Source Sans Pro"/>
                <a:ea typeface="Source Sans Pro"/>
                <a:cs typeface="Source Sans Pro"/>
                <a:sym typeface="Source Sans Pro"/>
              </a:rPr>
              <a:t>heck the Satellite </a:t>
            </a:r>
            <a:r>
              <a:rPr lang="en" sz="2800" b="1">
                <a:solidFill>
                  <a:srgbClr val="FFFFFF"/>
                </a:solidFill>
                <a:latin typeface="Source Sans Pro"/>
                <a:ea typeface="Source Sans Pro"/>
                <a:cs typeface="Source Sans Pro"/>
                <a:sym typeface="Source Sans Pro"/>
              </a:rPr>
              <a:t>T</a:t>
            </a:r>
            <a:r>
              <a:rPr lang="en" sz="2800" b="1" i="0" u="none" strike="noStrike" cap="none">
                <a:solidFill>
                  <a:srgbClr val="FFFFFF"/>
                </a:solidFill>
                <a:latin typeface="Source Sans Pro"/>
                <a:ea typeface="Source Sans Pro"/>
                <a:cs typeface="Source Sans Pro"/>
                <a:sym typeface="Source Sans Pro"/>
              </a:rPr>
              <a:t>racker for instructions from Race HQ.  </a:t>
            </a:r>
            <a:r>
              <a:rPr lang="en" sz="2800" b="1">
                <a:solidFill>
                  <a:schemeClr val="lt1"/>
                </a:solidFill>
                <a:latin typeface="Source Sans Pro"/>
                <a:ea typeface="Source Sans Pro"/>
                <a:cs typeface="Source Sans Pro"/>
                <a:sym typeface="Source Sans Pro"/>
              </a:rPr>
              <a:t>If no message, use SMS (if available)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Souce Sans Pro"/>
              <a:buNone/>
            </a:pPr>
            <a:r>
              <a:rPr lang="en" sz="3600" b="0" i="0" u="none" strike="noStrike" cap="small">
                <a:solidFill>
                  <a:schemeClr val="lt1"/>
                </a:solidFill>
              </a:rPr>
              <a:t>SCOUTING PERIOD</a:t>
            </a:r>
          </a:p>
        </p:txBody>
      </p:sp>
      <p:sp>
        <p:nvSpPr>
          <p:cNvPr id="256" name="Shape 256"/>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indent="0" algn="ctr" rtl="0">
              <a:spcBef>
                <a:spcPts val="0"/>
              </a:spcBef>
              <a:buClr>
                <a:srgbClr val="FFFFFF"/>
              </a:buClr>
              <a:buSzPct val="25000"/>
              <a:buFont typeface="Source Sans Pro"/>
              <a:buNone/>
            </a:pPr>
            <a:r>
              <a:rPr lang="en" sz="4000" b="1" i="0" u="sng" strike="noStrike" cap="none">
                <a:solidFill>
                  <a:srgbClr val="FFFFFF"/>
                </a:solidFill>
                <a:latin typeface="Source Sans Pro"/>
                <a:ea typeface="Source Sans Pro"/>
                <a:cs typeface="Source Sans Pro"/>
                <a:sym typeface="Source Sans Pro"/>
              </a:rPr>
              <a:t>Div 1 – 3      40 minutes of scouting</a:t>
            </a:r>
          </a:p>
          <a:p>
            <a:pPr marL="0" marR="0" lvl="0" indent="0" algn="ctr" rtl="0">
              <a:spcBef>
                <a:spcPts val="800"/>
              </a:spcBef>
              <a:buClr>
                <a:srgbClr val="FFFFFF"/>
              </a:buClr>
              <a:buSzPct val="25000"/>
              <a:buFont typeface="Source Sans Pro"/>
              <a:buNone/>
            </a:pPr>
            <a:r>
              <a:rPr lang="en" sz="4000" b="1" i="0" u="sng" strike="noStrike" cap="none">
                <a:solidFill>
                  <a:srgbClr val="FFFFFF"/>
                </a:solidFill>
                <a:latin typeface="Source Sans Pro"/>
                <a:ea typeface="Source Sans Pro"/>
                <a:cs typeface="Source Sans Pro"/>
                <a:sym typeface="Source Sans Pro"/>
              </a:rPr>
              <a:t>Div 4 – 7      20 minutes of scouting</a:t>
            </a:r>
          </a:p>
          <a:p>
            <a:pPr marL="0" marR="0" lvl="0" indent="0" algn="ctr" rtl="0">
              <a:spcBef>
                <a:spcPts val="800"/>
              </a:spcBef>
              <a:buClr>
                <a:srgbClr val="FFFFFF"/>
              </a:buClr>
              <a:buSzPct val="25000"/>
              <a:buFont typeface="Source Sans Pro"/>
              <a:buNone/>
            </a:pPr>
            <a:r>
              <a:rPr lang="en" sz="3000" b="1" i="0" u="none" strike="noStrike" cap="none">
                <a:solidFill>
                  <a:srgbClr val="F1C232"/>
                </a:solidFill>
                <a:latin typeface="Source Sans Pro"/>
                <a:ea typeface="Source Sans Pro"/>
                <a:cs typeface="Source Sans Pro"/>
                <a:sym typeface="Source Sans Pro"/>
              </a:rPr>
              <a:t>This is the only time your team members may be more than 50m apart</a:t>
            </a:r>
          </a:p>
          <a:p>
            <a:pPr marL="0" marR="0" lvl="0" indent="0" algn="ctr" rtl="0">
              <a:spcBef>
                <a:spcPts val="800"/>
              </a:spcBef>
              <a:buClr>
                <a:srgbClr val="FFFFFF"/>
              </a:buClr>
              <a:buSzPct val="25000"/>
              <a:buFont typeface="Source Sans Pro"/>
              <a:buNone/>
            </a:pPr>
            <a:r>
              <a:rPr lang="en" sz="3000" b="1">
                <a:solidFill>
                  <a:srgbClr val="F1C232"/>
                </a:solidFill>
                <a:latin typeface="Source Sans Pro"/>
                <a:ea typeface="Source Sans Pro"/>
                <a:cs typeface="Source Sans Pro"/>
                <a:sym typeface="Source Sans Pro"/>
              </a:rPr>
              <a:t>It starts when the drop facilitator says “Your scouting time starts now”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	</a:t>
            </a:r>
          </a:p>
        </p:txBody>
      </p:sp>
      <p:sp>
        <p:nvSpPr>
          <p:cNvPr id="263" name="Shape 263"/>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l" rtl="0">
              <a:spcBef>
                <a:spcPts val="0"/>
              </a:spcBef>
              <a:buNone/>
            </a:pPr>
            <a:r>
              <a:rPr lang="en" sz="2400" b="1" i="0" u="sng" strike="noStrike" cap="none">
                <a:solidFill>
                  <a:srgbClr val="FFFFFF"/>
                </a:solidFill>
                <a:latin typeface="Source Sans Pro"/>
                <a:ea typeface="Source Sans Pro"/>
                <a:cs typeface="Source Sans Pro"/>
                <a:sym typeface="Source Sans Pro"/>
              </a:rPr>
              <a:t>Assistance</a:t>
            </a:r>
            <a:r>
              <a:rPr lang="en" sz="2400" b="1">
                <a:solidFill>
                  <a:srgbClr val="FFFFFF"/>
                </a:solidFill>
                <a:latin typeface="Source Sans Pro"/>
                <a:ea typeface="Source Sans Pro"/>
                <a:cs typeface="Source Sans Pro"/>
                <a:sym typeface="Source Sans Pro"/>
              </a:rPr>
              <a:t/>
            </a:r>
            <a:br>
              <a:rPr lang="en" sz="2400" b="1">
                <a:solidFill>
                  <a:srgbClr val="FFFFFF"/>
                </a:solidFill>
                <a:latin typeface="Source Sans Pro"/>
                <a:ea typeface="Source Sans Pro"/>
                <a:cs typeface="Source Sans Pro"/>
                <a:sym typeface="Source Sans Pro"/>
              </a:rPr>
            </a:br>
            <a:r>
              <a:rPr lang="en" sz="2400" b="1">
                <a:solidFill>
                  <a:srgbClr val="FFFFFF"/>
                </a:solidFill>
                <a:latin typeface="Source Sans Pro"/>
                <a:ea typeface="Source Sans Pro"/>
                <a:cs typeface="Source Sans Pro"/>
                <a:sym typeface="Source Sans Pro"/>
              </a:rPr>
              <a:t/>
            </a:r>
            <a:br>
              <a:rPr lang="en" sz="2400" b="1">
                <a:solidFill>
                  <a:srgbClr val="FFFFFF"/>
                </a:solidFill>
                <a:latin typeface="Source Sans Pro"/>
                <a:ea typeface="Source Sans Pro"/>
                <a:cs typeface="Source Sans Pro"/>
                <a:sym typeface="Source Sans Pro"/>
              </a:rPr>
            </a:br>
            <a:r>
              <a:rPr lang="en" sz="2400" b="1">
                <a:solidFill>
                  <a:srgbClr val="FFFFFF"/>
                </a:solidFill>
                <a:latin typeface="Source Sans Pro"/>
                <a:ea typeface="Source Sans Pro"/>
                <a:cs typeface="Source Sans Pro"/>
                <a:sym typeface="Source Sans Pro"/>
              </a:rPr>
              <a:t>Despite the </a:t>
            </a:r>
            <a:r>
              <a:rPr lang="en" sz="2400" b="1">
                <a:latin typeface="Source Sans Pro"/>
                <a:ea typeface="Source Sans Pro"/>
                <a:cs typeface="Source Sans Pro"/>
                <a:sym typeface="Source Sans Pro"/>
              </a:rPr>
              <a:t>included water drops, </a:t>
            </a:r>
            <a:r>
              <a:rPr lang="en" sz="2400" b="1" i="0" u="none" strike="noStrike" cap="none">
                <a:solidFill>
                  <a:srgbClr val="FFFFFF"/>
                </a:solidFill>
                <a:latin typeface="Source Sans Pro"/>
                <a:ea typeface="Source Sans Pro"/>
                <a:cs typeface="Source Sans Pro"/>
                <a:sym typeface="Source Sans Pro"/>
              </a:rPr>
              <a:t>Inward Bound is still an UNASSISTED RACE. </a:t>
            </a:r>
          </a:p>
          <a:p>
            <a:pPr marL="571500" marR="0" lvl="0" indent="-571500" algn="l" rtl="0">
              <a:spcBef>
                <a:spcPts val="800"/>
              </a:spcBef>
              <a:buClr>
                <a:srgbClr val="FFFFFF"/>
              </a:buClr>
              <a:buSzPct val="100000"/>
              <a:buFont typeface="Source Sans Pro"/>
              <a:buChar char="•"/>
            </a:pPr>
            <a:r>
              <a:rPr lang="en" sz="2400" b="1" i="0" u="none" strike="noStrike" cap="none">
                <a:solidFill>
                  <a:srgbClr val="FFFFFF"/>
                </a:solidFill>
                <a:latin typeface="Source Sans Pro"/>
                <a:ea typeface="Source Sans Pro"/>
                <a:cs typeface="Source Sans Pro"/>
                <a:sym typeface="Source Sans Pro"/>
              </a:rPr>
              <a:t>Plan your route with access to water in mind. Carry extra. </a:t>
            </a:r>
          </a:p>
          <a:p>
            <a:pPr marL="571500" marR="0" lvl="0" indent="-571500" algn="l" rtl="0">
              <a:spcBef>
                <a:spcPts val="800"/>
              </a:spcBef>
              <a:buClr>
                <a:srgbClr val="FFFFFF"/>
              </a:buClr>
              <a:buSzPct val="100000"/>
              <a:buFont typeface="Source Sans Pro"/>
              <a:buChar char="•"/>
            </a:pPr>
            <a:r>
              <a:rPr lang="en" sz="2400" b="1">
                <a:latin typeface="Source Sans Pro"/>
                <a:ea typeface="Source Sans Pro"/>
                <a:cs typeface="Source Sans Pro"/>
                <a:sym typeface="Source Sans Pro"/>
              </a:rPr>
              <a:t>You cannot </a:t>
            </a:r>
            <a:r>
              <a:rPr lang="en" sz="2400" b="1">
                <a:solidFill>
                  <a:srgbClr val="FFFFFF"/>
                </a:solidFill>
                <a:latin typeface="Source Sans Pro"/>
                <a:ea typeface="Source Sans Pro"/>
                <a:cs typeface="Source Sans Pro"/>
                <a:sym typeface="Source Sans Pro"/>
              </a:rPr>
              <a:t>Ask rescue drivers on the course for directions</a:t>
            </a:r>
            <a:r>
              <a:rPr lang="en" sz="2400" b="1">
                <a:latin typeface="Source Sans Pro"/>
                <a:ea typeface="Source Sans Pro"/>
                <a:cs typeface="Source Sans Pro"/>
                <a:sym typeface="Source Sans Pro"/>
              </a:rPr>
              <a:t>.</a:t>
            </a:r>
          </a:p>
          <a:p>
            <a:pPr marL="571500" marR="0" lvl="0" indent="-533400" algn="l" rtl="0">
              <a:spcBef>
                <a:spcPts val="800"/>
              </a:spcBef>
              <a:buClr>
                <a:srgbClr val="FFFFFF"/>
              </a:buClr>
              <a:buSzPct val="75000"/>
              <a:buFont typeface="Source Sans Pro"/>
              <a:buChar char="•"/>
            </a:pPr>
            <a:r>
              <a:rPr lang="en" sz="2400" b="1" i="0" u="none" strike="noStrike" cap="none">
                <a:solidFill>
                  <a:srgbClr val="FFFFFF"/>
                </a:solidFill>
                <a:latin typeface="Source Sans Pro"/>
                <a:ea typeface="Source Sans Pro"/>
                <a:cs typeface="Source Sans Pro"/>
                <a:sym typeface="Source Sans Pro"/>
              </a:rPr>
              <a:t>IB vehicles only carry food/water for withdrawing teams.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899159" y="2895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b="0" i="0" u="none" strike="noStrike" cap="small" dirty="0">
                <a:solidFill>
                  <a:schemeClr val="lt1"/>
                </a:solidFill>
              </a:rPr>
              <a:t>ACKNOWLEDGEMENTS</a:t>
            </a:r>
          </a:p>
        </p:txBody>
      </p:sp>
      <p:sp>
        <p:nvSpPr>
          <p:cNvPr id="73" name="Shape 73"/>
          <p:cNvSpPr txBox="1">
            <a:spLocks noGrp="1"/>
          </p:cNvSpPr>
          <p:nvPr>
            <p:ph type="body" idx="1"/>
          </p:nvPr>
        </p:nvSpPr>
        <p:spPr>
          <a:xfrm>
            <a:off x="265125" y="550825"/>
            <a:ext cx="6096900" cy="4379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FFFFF"/>
              </a:buClr>
              <a:buSzPct val="25000"/>
              <a:buFont typeface="Source Sans Pro"/>
              <a:buNone/>
            </a:pPr>
            <a:endParaRPr b="1" dirty="0">
              <a:solidFill>
                <a:srgbClr val="FFFFFF"/>
              </a:solidFill>
              <a:latin typeface="Open Sans"/>
              <a:ea typeface="Open Sans"/>
              <a:cs typeface="Open Sans"/>
              <a:sym typeface="Open Sans"/>
            </a:endParaRPr>
          </a:p>
          <a:p>
            <a:pPr marL="457200" marR="0" lvl="0" indent="-454025" algn="l" rtl="0">
              <a:lnSpc>
                <a:spcPct val="90000"/>
              </a:lnSpc>
              <a:spcBef>
                <a:spcPts val="800"/>
              </a:spcBef>
              <a:buClr>
                <a:srgbClr val="FFFFFF"/>
              </a:buClr>
              <a:buSzPct val="100000"/>
              <a:buFont typeface="Open Sans"/>
              <a:buChar char="•"/>
            </a:pPr>
            <a:r>
              <a:rPr lang="en" sz="2000" b="1" i="0" u="none" strike="noStrike" cap="none" dirty="0">
                <a:solidFill>
                  <a:srgbClr val="FFFFFF"/>
                </a:solidFill>
                <a:latin typeface="Open Sans"/>
                <a:ea typeface="Open Sans"/>
                <a:cs typeface="Open Sans"/>
                <a:sym typeface="Open Sans"/>
              </a:rPr>
              <a:t>Traditional and existing landholders</a:t>
            </a:r>
          </a:p>
          <a:p>
            <a:pPr marL="457200" marR="0" lvl="0" indent="-454025" algn="l" rtl="0">
              <a:lnSpc>
                <a:spcPct val="90000"/>
              </a:lnSpc>
              <a:spcBef>
                <a:spcPts val="800"/>
              </a:spcBef>
              <a:buClr>
                <a:srgbClr val="FFFFFF"/>
              </a:buClr>
              <a:buSzPct val="100000"/>
              <a:buFont typeface="Open Sans"/>
              <a:buChar char="•"/>
            </a:pPr>
            <a:r>
              <a:rPr lang="en" sz="2000" b="1" dirty="0">
                <a:solidFill>
                  <a:srgbClr val="FFFFFF"/>
                </a:solidFill>
                <a:latin typeface="Open Sans"/>
                <a:ea typeface="Open Sans"/>
                <a:cs typeface="Open Sans"/>
                <a:sym typeface="Open Sans"/>
              </a:rPr>
              <a:t>Bupa</a:t>
            </a:r>
          </a:p>
          <a:p>
            <a:pPr marL="457200" marR="0" lvl="0" indent="-454025" algn="l" rtl="0">
              <a:lnSpc>
                <a:spcPct val="90000"/>
              </a:lnSpc>
              <a:spcBef>
                <a:spcPts val="800"/>
              </a:spcBef>
              <a:buClr>
                <a:srgbClr val="FFFFFF"/>
              </a:buClr>
              <a:buSzPct val="100000"/>
              <a:buFont typeface="Open Sans"/>
              <a:buChar char="•"/>
            </a:pPr>
            <a:r>
              <a:rPr lang="en" sz="2000" b="1" i="0" u="none" strike="noStrike" cap="none" dirty="0">
                <a:solidFill>
                  <a:srgbClr val="FFFFFF"/>
                </a:solidFill>
                <a:latin typeface="Open Sans"/>
                <a:ea typeface="Open Sans"/>
                <a:cs typeface="Open Sans"/>
                <a:sym typeface="Open Sans"/>
              </a:rPr>
              <a:t>ANU Sport </a:t>
            </a:r>
          </a:p>
          <a:p>
            <a:pPr marL="457200" marR="0" lvl="0" indent="-454025" algn="l" rtl="0">
              <a:lnSpc>
                <a:spcPct val="90000"/>
              </a:lnSpc>
              <a:spcBef>
                <a:spcPts val="800"/>
              </a:spcBef>
              <a:buClr>
                <a:srgbClr val="FFFFFF"/>
              </a:buClr>
              <a:buSzPct val="100000"/>
              <a:buFont typeface="Open Sans"/>
              <a:buChar char="•"/>
            </a:pPr>
            <a:r>
              <a:rPr lang="en" sz="2000" b="1" dirty="0">
                <a:solidFill>
                  <a:srgbClr val="FFFFFF"/>
                </a:solidFill>
                <a:latin typeface="Open Sans"/>
                <a:ea typeface="Open Sans"/>
                <a:cs typeface="Open Sans"/>
                <a:sym typeface="Open Sans"/>
              </a:rPr>
              <a:t>Q-city Tran</a:t>
            </a:r>
            <a:r>
              <a:rPr lang="en" sz="2000" b="1" dirty="0">
                <a:latin typeface="Open Sans"/>
                <a:ea typeface="Open Sans"/>
                <a:cs typeface="Open Sans"/>
                <a:sym typeface="Open Sans"/>
              </a:rPr>
              <a:t>sit</a:t>
            </a:r>
            <a:r>
              <a:rPr lang="en" sz="2000" b="1" i="0" u="none" strike="noStrike" cap="none" dirty="0">
                <a:solidFill>
                  <a:srgbClr val="FFFFFF"/>
                </a:solidFill>
                <a:latin typeface="Open Sans"/>
                <a:ea typeface="Open Sans"/>
                <a:cs typeface="Open Sans"/>
                <a:sym typeface="Open Sans"/>
              </a:rPr>
              <a:t>, WICEN Radio, </a:t>
            </a:r>
            <a:r>
              <a:rPr lang="en" sz="2000" b="1" i="0" u="none" strike="noStrike" cap="none" dirty="0" err="1">
                <a:solidFill>
                  <a:srgbClr val="FFFFFF"/>
                </a:solidFill>
                <a:latin typeface="Open Sans"/>
                <a:ea typeface="Open Sans"/>
                <a:cs typeface="Open Sans"/>
                <a:sym typeface="Open Sans"/>
              </a:rPr>
              <a:t>EPIRBHire</a:t>
            </a:r>
            <a:r>
              <a:rPr lang="en" sz="2000" b="1" i="0" u="none" strike="noStrike" cap="none" dirty="0">
                <a:solidFill>
                  <a:srgbClr val="FFFFFF"/>
                </a:solidFill>
                <a:latin typeface="Open Sans"/>
                <a:ea typeface="Open Sans"/>
                <a:cs typeface="Open Sans"/>
                <a:sym typeface="Open Sans"/>
              </a:rPr>
              <a:t>, </a:t>
            </a:r>
            <a:r>
              <a:rPr lang="en" sz="2000" b="1" i="0" u="none" strike="noStrike" cap="none" dirty="0" err="1">
                <a:solidFill>
                  <a:srgbClr val="FFFFFF"/>
                </a:solidFill>
                <a:latin typeface="Open Sans"/>
                <a:ea typeface="Open Sans"/>
                <a:cs typeface="Open Sans"/>
                <a:sym typeface="Open Sans"/>
              </a:rPr>
              <a:t>YellowBrick</a:t>
            </a:r>
            <a:r>
              <a:rPr lang="en" sz="2000" b="1" dirty="0">
                <a:latin typeface="Open Sans"/>
                <a:ea typeface="Open Sans"/>
                <a:cs typeface="Open Sans"/>
                <a:sym typeface="Open Sans"/>
              </a:rPr>
              <a:t> Tracking, ANU </a:t>
            </a:r>
            <a:r>
              <a:rPr lang="en" sz="2000" b="1" dirty="0" err="1">
                <a:latin typeface="Open Sans"/>
                <a:ea typeface="Open Sans"/>
                <a:cs typeface="Open Sans"/>
                <a:sym typeface="Open Sans"/>
              </a:rPr>
              <a:t>Carshare</a:t>
            </a:r>
            <a:r>
              <a:rPr lang="en" sz="2000" b="1" dirty="0">
                <a:latin typeface="Open Sans"/>
                <a:ea typeface="Open Sans"/>
                <a:cs typeface="Open Sans"/>
                <a:sym typeface="Open Sans"/>
              </a:rPr>
              <a:t>,</a:t>
            </a:r>
          </a:p>
          <a:p>
            <a:pPr marL="457200" marR="0" lvl="0" indent="-454025" algn="l" rtl="0">
              <a:lnSpc>
                <a:spcPct val="90000"/>
              </a:lnSpc>
              <a:spcBef>
                <a:spcPts val="800"/>
              </a:spcBef>
              <a:buClr>
                <a:srgbClr val="FFFFFF"/>
              </a:buClr>
              <a:buSzPct val="100000"/>
              <a:buFont typeface="Open Sans"/>
              <a:buChar char="•"/>
            </a:pPr>
            <a:r>
              <a:rPr lang="en" sz="2000" b="1" i="0" u="none" strike="noStrike" cap="none" dirty="0">
                <a:solidFill>
                  <a:srgbClr val="FFFFFF"/>
                </a:solidFill>
                <a:latin typeface="Open Sans"/>
                <a:ea typeface="Open Sans"/>
                <a:cs typeface="Open Sans"/>
                <a:sym typeface="Open Sans"/>
              </a:rPr>
              <a:t>ANUSA and t</a:t>
            </a:r>
            <a:r>
              <a:rPr lang="en" sz="2000" b="1" dirty="0">
                <a:latin typeface="Open Sans"/>
                <a:ea typeface="Open Sans"/>
                <a:cs typeface="Open Sans"/>
                <a:sym typeface="Open Sans"/>
              </a:rPr>
              <a:t>he</a:t>
            </a:r>
            <a:r>
              <a:rPr lang="en" sz="2000" b="1" i="0" u="none" strike="noStrike" cap="none" dirty="0">
                <a:solidFill>
                  <a:srgbClr val="FFFFFF"/>
                </a:solidFill>
                <a:latin typeface="Open Sans"/>
                <a:ea typeface="Open Sans"/>
                <a:cs typeface="Open Sans"/>
                <a:sym typeface="Open Sans"/>
              </a:rPr>
              <a:t> Student Extra-curricular Enrichment Fund (SEEF)</a:t>
            </a:r>
          </a:p>
          <a:p>
            <a:pPr marL="457200" marR="0" lvl="0" indent="-454025" algn="l" rtl="0">
              <a:lnSpc>
                <a:spcPct val="90000"/>
              </a:lnSpc>
              <a:spcBef>
                <a:spcPts val="800"/>
              </a:spcBef>
              <a:buClr>
                <a:srgbClr val="FFFFFF"/>
              </a:buClr>
              <a:buSzPct val="100000"/>
              <a:buFont typeface="Open Sans"/>
              <a:buChar char="•"/>
            </a:pPr>
            <a:r>
              <a:rPr lang="en" sz="2000" b="1" i="0" u="none" strike="noStrike" cap="none" dirty="0">
                <a:solidFill>
                  <a:srgbClr val="FFFFFF"/>
                </a:solidFill>
                <a:latin typeface="Open Sans"/>
                <a:ea typeface="Open Sans"/>
                <a:cs typeface="Open Sans"/>
                <a:sym typeface="Open Sans"/>
              </a:rPr>
              <a:t>All agencies, stakeholders and supporting organisations </a:t>
            </a:r>
          </a:p>
          <a:p>
            <a:pPr marL="457200" lvl="0" indent="-431800" rtl="0">
              <a:lnSpc>
                <a:spcPct val="90000"/>
              </a:lnSpc>
              <a:spcBef>
                <a:spcPts val="0"/>
              </a:spcBef>
              <a:buClr>
                <a:srgbClr val="FFFFFF"/>
              </a:buClr>
              <a:buSzPct val="100000"/>
              <a:buFont typeface="Open Sans"/>
              <a:buChar char="•"/>
            </a:pPr>
            <a:r>
              <a:rPr lang="en" sz="2000" b="1" dirty="0">
                <a:solidFill>
                  <a:schemeClr val="lt1"/>
                </a:solidFill>
                <a:latin typeface="Open Sans"/>
                <a:ea typeface="Open Sans"/>
                <a:cs typeface="Open Sans"/>
                <a:sym typeface="Open Sans"/>
              </a:rPr>
              <a:t>The ANU, its Residences, staff, coaches, colleges coordinators </a:t>
            </a:r>
          </a:p>
          <a:p>
            <a:pPr marL="457200" lvl="0" indent="-431800" rtl="0">
              <a:lnSpc>
                <a:spcPct val="90000"/>
              </a:lnSpc>
              <a:spcBef>
                <a:spcPts val="0"/>
              </a:spcBef>
              <a:buClr>
                <a:schemeClr val="lt1"/>
              </a:buClr>
              <a:buSzPct val="100000"/>
              <a:buFont typeface="Open Sans"/>
              <a:buChar char="•"/>
            </a:pPr>
            <a:r>
              <a:rPr lang="en" sz="2000" b="1" dirty="0">
                <a:solidFill>
                  <a:schemeClr val="lt1"/>
                </a:solidFill>
                <a:latin typeface="Open Sans"/>
                <a:ea typeface="Open Sans"/>
                <a:cs typeface="Open Sans"/>
                <a:sym typeface="Open Sans"/>
              </a:rPr>
              <a:t>Runners</a:t>
            </a:r>
          </a:p>
        </p:txBody>
      </p:sp>
      <p:pic>
        <p:nvPicPr>
          <p:cNvPr id="74" name="Shape 74" descr="Sponsors bar.png"/>
          <p:cNvPicPr preferRelativeResize="0"/>
          <p:nvPr/>
        </p:nvPicPr>
        <p:blipFill>
          <a:blip r:embed="rId3">
            <a:alphaModFix/>
          </a:blip>
          <a:stretch>
            <a:fillRect/>
          </a:stretch>
        </p:blipFill>
        <p:spPr>
          <a:xfrm>
            <a:off x="6285874" y="1024125"/>
            <a:ext cx="2778798" cy="4035948"/>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	</a:t>
            </a:r>
          </a:p>
        </p:txBody>
      </p:sp>
      <p:sp>
        <p:nvSpPr>
          <p:cNvPr id="270" name="Shape 270"/>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l" rtl="0">
              <a:spcBef>
                <a:spcPts val="0"/>
              </a:spcBef>
              <a:buNone/>
            </a:pPr>
            <a:endParaRPr sz="2400" b="1" u="sng">
              <a:solidFill>
                <a:srgbClr val="FFFFFF"/>
              </a:solidFill>
              <a:latin typeface="Source Sans Pro"/>
              <a:ea typeface="Source Sans Pro"/>
              <a:cs typeface="Source Sans Pro"/>
              <a:sym typeface="Source Sans Pro"/>
            </a:endParaRPr>
          </a:p>
          <a:p>
            <a:pPr marL="571500" marR="0" lvl="0" indent="-571500" algn="l" rtl="0">
              <a:spcBef>
                <a:spcPts val="0"/>
              </a:spcBef>
              <a:buClr>
                <a:srgbClr val="FFFFFF"/>
              </a:buClr>
              <a:buSzPct val="100000"/>
              <a:buFont typeface="Source Sans Pro"/>
              <a:buChar char="•"/>
            </a:pPr>
            <a:r>
              <a:rPr lang="en" sz="2400" b="1" i="0" u="sng" strike="noStrike" cap="none">
                <a:solidFill>
                  <a:srgbClr val="FFFFFF"/>
                </a:solidFill>
                <a:latin typeface="Source Sans Pro"/>
                <a:ea typeface="Source Sans Pro"/>
                <a:cs typeface="Source Sans Pro"/>
                <a:sym typeface="Source Sans Pro"/>
              </a:rPr>
              <a:t>Running on Roads</a:t>
            </a:r>
            <a:r>
              <a:rPr lang="en" sz="2400" b="1" i="0" strike="noStrike" cap="none">
                <a:solidFill>
                  <a:srgbClr val="FFFFFF"/>
                </a:solidFill>
                <a:latin typeface="Source Sans Pro"/>
                <a:ea typeface="Source Sans Pro"/>
                <a:cs typeface="Source Sans Pro"/>
                <a:sym typeface="Source Sans Pro"/>
              </a:rPr>
              <a:t>  </a:t>
            </a:r>
            <a:r>
              <a:rPr lang="en" sz="2400" b="1">
                <a:solidFill>
                  <a:schemeClr val="lt1"/>
                </a:solidFill>
                <a:latin typeface="Source Sans Pro"/>
                <a:ea typeface="Source Sans Pro"/>
                <a:cs typeface="Source Sans Pro"/>
                <a:sym typeface="Source Sans Pro"/>
              </a:rPr>
              <a:t>- </a:t>
            </a:r>
            <a:r>
              <a:rPr lang="en" sz="2400" b="1">
                <a:solidFill>
                  <a:srgbClr val="F1C232"/>
                </a:solidFill>
                <a:latin typeface="Source Sans Pro"/>
                <a:ea typeface="Source Sans Pro"/>
                <a:cs typeface="Source Sans Pro"/>
                <a:sym typeface="Source Sans Pro"/>
              </a:rPr>
              <a:t>ALWAYS GIVE WAY TO TRAFFIC</a:t>
            </a:r>
          </a:p>
          <a:p>
            <a:pPr marL="0" marR="0" lvl="0" indent="0" algn="l" rtl="0">
              <a:spcBef>
                <a:spcPts val="1400"/>
              </a:spcBef>
              <a:buClr>
                <a:srgbClr val="FFFFFF"/>
              </a:buClr>
              <a:buSzPct val="25000"/>
              <a:buFont typeface="Source Sans Pro"/>
              <a:buNone/>
            </a:pPr>
            <a:r>
              <a:rPr lang="en" sz="2400" b="1" i="0" u="none" strike="noStrike" cap="none">
                <a:solidFill>
                  <a:srgbClr val="FFFFFF"/>
                </a:solidFill>
                <a:latin typeface="Source Sans Pro"/>
                <a:ea typeface="Source Sans Pro"/>
                <a:cs typeface="Source Sans Pro"/>
                <a:sym typeface="Source Sans Pro"/>
              </a:rPr>
              <a:t>	- </a:t>
            </a:r>
            <a:r>
              <a:rPr lang="en" sz="2400" b="1" i="0" strike="noStrike" cap="none">
                <a:solidFill>
                  <a:srgbClr val="FFFFFF"/>
                </a:solidFill>
                <a:latin typeface="Source Sans Pro"/>
                <a:ea typeface="Source Sans Pro"/>
                <a:cs typeface="Source Sans Pro"/>
                <a:sym typeface="Source Sans Pro"/>
              </a:rPr>
              <a:t>Run in single file, facing oncoming traffic</a:t>
            </a:r>
          </a:p>
          <a:p>
            <a:pPr marL="0" marR="0" lvl="0" indent="0" algn="l" rtl="0">
              <a:spcBef>
                <a:spcPts val="1400"/>
              </a:spcBef>
              <a:buClr>
                <a:srgbClr val="FFFFFF"/>
              </a:buClr>
              <a:buSzPct val="25000"/>
              <a:buFont typeface="Source Sans Pro"/>
              <a:buNone/>
            </a:pPr>
            <a:r>
              <a:rPr lang="en" sz="2400" b="1" i="0" u="none" strike="noStrike" cap="none">
                <a:solidFill>
                  <a:srgbClr val="FFFFFF"/>
                </a:solidFill>
                <a:latin typeface="Source Sans Pro"/>
                <a:ea typeface="Source Sans Pro"/>
                <a:cs typeface="Source Sans Pro"/>
                <a:sym typeface="Source Sans Pro"/>
              </a:rPr>
              <a:t>	- Run as far off the road as possible</a:t>
            </a:r>
          </a:p>
          <a:p>
            <a:pPr marL="0" marR="0" lvl="0" indent="0" algn="l" rtl="0">
              <a:spcBef>
                <a:spcPts val="1400"/>
              </a:spcBef>
              <a:buClr>
                <a:srgbClr val="FFFFFF"/>
              </a:buClr>
              <a:buSzPct val="25000"/>
              <a:buFont typeface="Source Sans Pro"/>
              <a:buNone/>
            </a:pPr>
            <a:r>
              <a:rPr lang="en" sz="2400" b="1" i="0" u="none" strike="noStrike" cap="none">
                <a:solidFill>
                  <a:srgbClr val="FFFFFF"/>
                </a:solidFill>
                <a:latin typeface="Source Sans Pro"/>
                <a:ea typeface="Source Sans Pro"/>
                <a:cs typeface="Source Sans Pro"/>
                <a:sym typeface="Source Sans Pro"/>
              </a:rPr>
              <a:t>	- When a car approaches, stop running and move well off the roa</a:t>
            </a:r>
            <a:r>
              <a:rPr lang="en" sz="2400" b="1">
                <a:solidFill>
                  <a:srgbClr val="FFFFFF"/>
                </a:solidFill>
                <a:latin typeface="Source Sans Pro"/>
                <a:ea typeface="Source Sans Pro"/>
                <a:cs typeface="Source Sans Pro"/>
                <a:sym typeface="Source Sans Pro"/>
              </a:rPr>
              <a:t>d</a:t>
            </a:r>
          </a:p>
          <a:p>
            <a:pPr marL="0" marR="0" lvl="0" indent="0" algn="l" rtl="0">
              <a:spcBef>
                <a:spcPts val="1400"/>
              </a:spcBef>
              <a:buClr>
                <a:srgbClr val="FFFFFF"/>
              </a:buClr>
              <a:buSzPct val="25000"/>
              <a:buFont typeface="Source Sans Pro"/>
              <a:buNone/>
            </a:pPr>
            <a:r>
              <a:rPr lang="en" sz="2400" b="1" i="0" u="none" strike="noStrike" cap="none">
                <a:solidFill>
                  <a:srgbClr val="FFFFFF"/>
                </a:solidFill>
                <a:latin typeface="Source Sans Pro"/>
                <a:ea typeface="Source Sans Pro"/>
                <a:cs typeface="Source Sans Pro"/>
                <a:sym typeface="Source Sans Pro"/>
              </a:rPr>
              <a:t>	- Do not cross a road at a bend – make sure you can  see both ways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	</a:t>
            </a:r>
          </a:p>
        </p:txBody>
      </p:sp>
      <p:sp>
        <p:nvSpPr>
          <p:cNvPr id="277" name="Shape 277"/>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l" rtl="0">
              <a:spcBef>
                <a:spcPts val="0"/>
              </a:spcBef>
              <a:buNone/>
            </a:pPr>
            <a:endParaRPr sz="2400" b="1" u="sng">
              <a:solidFill>
                <a:srgbClr val="FFFFFF"/>
              </a:solidFill>
              <a:latin typeface="Source Sans Pro"/>
              <a:ea typeface="Source Sans Pro"/>
              <a:cs typeface="Source Sans Pro"/>
              <a:sym typeface="Source Sans Pro"/>
            </a:endParaRPr>
          </a:p>
          <a:p>
            <a:pPr marL="571500" marR="0" lvl="0" indent="-571500" algn="l" rtl="0">
              <a:spcBef>
                <a:spcPts val="0"/>
              </a:spcBef>
              <a:buClr>
                <a:srgbClr val="FFFFFF"/>
              </a:buClr>
              <a:buSzPct val="100000"/>
              <a:buFont typeface="Source Sans Pro"/>
              <a:buChar char="•"/>
            </a:pPr>
            <a:r>
              <a:rPr lang="en" sz="2400" b="1">
                <a:solidFill>
                  <a:srgbClr val="F1C232"/>
                </a:solidFill>
                <a:latin typeface="Source Sans Pro"/>
                <a:ea typeface="Source Sans Pro"/>
                <a:cs typeface="Source Sans Pro"/>
                <a:sym typeface="Source Sans Pro"/>
              </a:rPr>
              <a:t>Follow Instructions of Course Signs </a:t>
            </a:r>
          </a:p>
          <a:p>
            <a:pPr marL="0" marR="0" lvl="0" algn="l" rtl="0">
              <a:spcBef>
                <a:spcPts val="0"/>
              </a:spcBef>
              <a:buNone/>
            </a:pPr>
            <a:r>
              <a:rPr lang="en" sz="2400" b="1">
                <a:solidFill>
                  <a:srgbClr val="F1C232"/>
                </a:solidFill>
                <a:latin typeface="Source Sans Pro"/>
                <a:ea typeface="Source Sans Pro"/>
                <a:cs typeface="Source Sans Pro"/>
                <a:sym typeface="Source Sans Pro"/>
              </a:rPr>
              <a:t>(they will have the Bupa IB Logo)</a:t>
            </a:r>
          </a:p>
          <a:p>
            <a:pPr marL="0" marR="0" lvl="0" indent="0" algn="l" rtl="0">
              <a:spcBef>
                <a:spcPts val="1400"/>
              </a:spcBef>
              <a:buClr>
                <a:srgbClr val="FFFFFF"/>
              </a:buClr>
              <a:buSzPct val="25000"/>
              <a:buFont typeface="Source Sans Pro"/>
              <a:buNone/>
            </a:pPr>
            <a:r>
              <a:rPr lang="en" sz="2400" b="1" i="0" u="none" strike="noStrike" cap="none">
                <a:solidFill>
                  <a:srgbClr val="FFFFFF"/>
                </a:solidFill>
                <a:latin typeface="Source Sans Pro"/>
                <a:ea typeface="Source Sans Pro"/>
                <a:cs typeface="Source Sans Pro"/>
                <a:sym typeface="Source Sans Pro"/>
              </a:rPr>
              <a:t>	</a:t>
            </a:r>
          </a:p>
        </p:txBody>
      </p:sp>
      <p:pic>
        <p:nvPicPr>
          <p:cNvPr id="278" name="Shape 278" descr="WATER_SIGNS.png"/>
          <p:cNvPicPr preferRelativeResize="0"/>
          <p:nvPr/>
        </p:nvPicPr>
        <p:blipFill>
          <a:blip r:embed="rId3">
            <a:alphaModFix/>
          </a:blip>
          <a:stretch>
            <a:fillRect/>
          </a:stretch>
        </p:blipFill>
        <p:spPr>
          <a:xfrm>
            <a:off x="6379750" y="1837400"/>
            <a:ext cx="2614798" cy="3486397"/>
          </a:xfrm>
          <a:prstGeom prst="rect">
            <a:avLst/>
          </a:prstGeom>
          <a:noFill/>
          <a:ln>
            <a:noFill/>
          </a:ln>
        </p:spPr>
      </p:pic>
      <p:pic>
        <p:nvPicPr>
          <p:cNvPr id="279" name="Shape 279" descr="WAGONGA SIGN.png"/>
          <p:cNvPicPr preferRelativeResize="0"/>
          <p:nvPr/>
        </p:nvPicPr>
        <p:blipFill>
          <a:blip r:embed="rId4">
            <a:alphaModFix/>
          </a:blip>
          <a:stretch>
            <a:fillRect/>
          </a:stretch>
        </p:blipFill>
        <p:spPr>
          <a:xfrm>
            <a:off x="205325" y="3185075"/>
            <a:ext cx="2812076" cy="2109048"/>
          </a:xfrm>
          <a:prstGeom prst="rect">
            <a:avLst/>
          </a:prstGeom>
          <a:noFill/>
          <a:ln>
            <a:noFill/>
          </a:ln>
        </p:spPr>
      </p:pic>
      <p:pic>
        <p:nvPicPr>
          <p:cNvPr id="280" name="Shape 280" descr="RUNNERS_Right.png"/>
          <p:cNvPicPr preferRelativeResize="0"/>
          <p:nvPr/>
        </p:nvPicPr>
        <p:blipFill>
          <a:blip r:embed="rId5">
            <a:alphaModFix/>
          </a:blip>
          <a:stretch>
            <a:fillRect/>
          </a:stretch>
        </p:blipFill>
        <p:spPr>
          <a:xfrm>
            <a:off x="3333025" y="3185068"/>
            <a:ext cx="2812076" cy="21090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a:t>
            </a:r>
          </a:p>
        </p:txBody>
      </p:sp>
      <p:sp>
        <p:nvSpPr>
          <p:cNvPr id="286" name="Shape 286"/>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just" rtl="0">
              <a:spcBef>
                <a:spcPts val="0"/>
              </a:spcBef>
              <a:buNone/>
            </a:pPr>
            <a:r>
              <a:rPr lang="en" sz="3000" b="1" i="0" u="sng" strike="noStrike" cap="none">
                <a:solidFill>
                  <a:srgbClr val="FFFFFF"/>
                </a:solidFill>
                <a:latin typeface="Source Sans Pro"/>
                <a:ea typeface="Source Sans Pro"/>
                <a:cs typeface="Source Sans Pro"/>
                <a:sym typeface="Source Sans Pro"/>
              </a:rPr>
              <a:t>Public law remains</a:t>
            </a:r>
          </a:p>
          <a:p>
            <a:pPr marL="457200" marR="0" lvl="0" indent="-419100" algn="just" rtl="0">
              <a:spcBef>
                <a:spcPts val="2000"/>
              </a:spcBef>
              <a:buSzPct val="100000"/>
              <a:buFont typeface="Source Sans Pro"/>
              <a:buChar char="●"/>
            </a:pPr>
            <a:r>
              <a:rPr lang="en" sz="3000" b="1" i="0" u="sng" strike="noStrike" cap="none">
                <a:solidFill>
                  <a:srgbClr val="FFFFFF"/>
                </a:solidFill>
                <a:latin typeface="Source Sans Pro"/>
                <a:ea typeface="Source Sans Pro"/>
                <a:cs typeface="Source Sans Pro"/>
                <a:sym typeface="Source Sans Pro"/>
              </a:rPr>
              <a:t>Be aware of temperamental landholders</a:t>
            </a:r>
            <a:r>
              <a:rPr lang="en" sz="3000" b="1" i="0" u="none" strike="noStrike" cap="none">
                <a:solidFill>
                  <a:srgbClr val="FFFFFF"/>
                </a:solidFill>
                <a:latin typeface="Source Sans Pro"/>
                <a:ea typeface="Source Sans Pro"/>
                <a:cs typeface="Source Sans Pro"/>
                <a:sym typeface="Source Sans Pro"/>
              </a:rPr>
              <a:t/>
            </a:r>
            <a:br>
              <a:rPr lang="en" sz="3000" b="1" i="0" u="none" strike="noStrike" cap="none">
                <a:solidFill>
                  <a:srgbClr val="FFFFFF"/>
                </a:solidFill>
                <a:latin typeface="Source Sans Pro"/>
                <a:ea typeface="Source Sans Pro"/>
                <a:cs typeface="Source Sans Pro"/>
                <a:sym typeface="Source Sans Pro"/>
              </a:rPr>
            </a:br>
            <a:endParaRPr lang="en" sz="3000" b="1" i="0" u="none" strike="noStrike" cap="none">
              <a:solidFill>
                <a:srgbClr val="FFFFFF"/>
              </a:solidFill>
              <a:latin typeface="Source Sans Pro"/>
              <a:ea typeface="Source Sans Pro"/>
              <a:cs typeface="Source Sans Pro"/>
              <a:sym typeface="Source Sans Pro"/>
            </a:endParaRPr>
          </a:p>
          <a:p>
            <a:pPr marL="457200" marR="0" lvl="0" indent="-419100" algn="just" rtl="0">
              <a:spcBef>
                <a:spcPts val="2000"/>
              </a:spcBef>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Do not: </a:t>
            </a:r>
          </a:p>
          <a:p>
            <a:pPr marL="1371600" marR="0" lvl="2" indent="-419100" algn="just" rtl="0">
              <a:spcBef>
                <a:spcPts val="2000"/>
              </a:spcBef>
              <a:buSzPct val="100000"/>
              <a:buFont typeface="Source Sans Pro"/>
            </a:pPr>
            <a:r>
              <a:rPr lang="en" sz="3000" b="1" i="0" u="none" strike="noStrike" cap="none">
                <a:solidFill>
                  <a:srgbClr val="FFFFFF"/>
                </a:solidFill>
                <a:latin typeface="Source Sans Pro"/>
                <a:ea typeface="Source Sans Pro"/>
                <a:cs typeface="Source Sans Pro"/>
                <a:sym typeface="Source Sans Pro"/>
              </a:rPr>
              <a:t>go through mailboxes</a:t>
            </a:r>
          </a:p>
          <a:p>
            <a:pPr marL="1371600" marR="0" lvl="2" indent="-419100" algn="just" rtl="0">
              <a:spcBef>
                <a:spcPts val="2000"/>
              </a:spcBef>
              <a:buSzPct val="100000"/>
              <a:buFont typeface="Source Sans Pro"/>
            </a:pPr>
            <a:r>
              <a:rPr lang="en" sz="3000" b="1" i="0" u="none" strike="noStrike" cap="none">
                <a:solidFill>
                  <a:srgbClr val="FFFFFF"/>
                </a:solidFill>
                <a:latin typeface="Source Sans Pro"/>
                <a:ea typeface="Source Sans Pro"/>
                <a:cs typeface="Source Sans Pro"/>
                <a:sym typeface="Source Sans Pro"/>
              </a:rPr>
              <a:t>damage property</a:t>
            </a:r>
          </a:p>
          <a:p>
            <a:pPr marL="1371600" marR="0" lvl="2" indent="-419100" algn="just" rtl="0">
              <a:spcBef>
                <a:spcPts val="2000"/>
              </a:spcBef>
              <a:buSzPct val="100000"/>
              <a:buFont typeface="Source Sans Pro"/>
            </a:pPr>
            <a:r>
              <a:rPr lang="en" sz="3000" b="1">
                <a:latin typeface="Source Sans Pro"/>
                <a:ea typeface="Source Sans Pro"/>
                <a:cs typeface="Source Sans Pro"/>
                <a:sym typeface="Source Sans Pro"/>
              </a:rPr>
              <a:t>Shine headtorches at houses</a:t>
            </a:r>
          </a:p>
          <a:p>
            <a:pPr marL="1371600" marR="0" lvl="2" indent="-419100" algn="just" rtl="0">
              <a:spcBef>
                <a:spcPts val="2000"/>
              </a:spcBef>
              <a:buSzPct val="100000"/>
              <a:buFont typeface="Source Sans Pro"/>
            </a:pPr>
            <a:r>
              <a:rPr lang="en" sz="3000" b="1">
                <a:solidFill>
                  <a:srgbClr val="FFFFFF"/>
                </a:solidFill>
                <a:latin typeface="Source Sans Pro"/>
                <a:ea typeface="Source Sans Pro"/>
                <a:cs typeface="Source Sans Pro"/>
                <a:sym typeface="Source Sans Pro"/>
              </a:rPr>
              <a:t>carry illegal items (knives)</a:t>
            </a:r>
          </a:p>
          <a:p>
            <a:pPr marL="1371600" marR="0" lvl="2" indent="-419100" algn="just" rtl="0">
              <a:spcBef>
                <a:spcPts val="2000"/>
              </a:spcBef>
              <a:buSzPct val="100000"/>
              <a:buFont typeface="Source Sans Pro"/>
            </a:pPr>
            <a:r>
              <a:rPr lang="en" sz="3000" b="1">
                <a:solidFill>
                  <a:srgbClr val="FFFFFF"/>
                </a:solidFill>
                <a:latin typeface="Source Sans Pro"/>
                <a:ea typeface="Source Sans Pro"/>
                <a:cs typeface="Source Sans Pro"/>
                <a:sym typeface="Source Sans Pro"/>
              </a:rPr>
              <a:t>litter/dump (leave no trace) </a:t>
            </a:r>
          </a:p>
          <a:p>
            <a:pPr marL="0" marR="0" lvl="0" algn="just" rtl="0">
              <a:spcBef>
                <a:spcPts val="2000"/>
              </a:spcBef>
              <a:buNone/>
            </a:pPr>
            <a:endParaRPr sz="3000" b="1"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DURING THE RACE</a:t>
            </a:r>
          </a:p>
        </p:txBody>
      </p:sp>
      <p:sp>
        <p:nvSpPr>
          <p:cNvPr id="292" name="Shape 292"/>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just" rtl="0">
              <a:spcBef>
                <a:spcPts val="0"/>
              </a:spcBef>
              <a:buNone/>
            </a:pPr>
            <a:r>
              <a:rPr lang="en" sz="3000" b="1" u="sng">
                <a:latin typeface="Source Sans Pro"/>
                <a:ea typeface="Source Sans Pro"/>
                <a:cs typeface="Source Sans Pro"/>
                <a:sym typeface="Source Sans Pro"/>
              </a:rPr>
              <a:t>Gates</a:t>
            </a:r>
          </a:p>
          <a:p>
            <a:pPr marL="457200" marR="0" lvl="0" indent="-419100" algn="just" rtl="0">
              <a:lnSpc>
                <a:spcPct val="100000"/>
              </a:lnSpc>
              <a:spcBef>
                <a:spcPts val="2000"/>
              </a:spcBef>
              <a:spcAft>
                <a:spcPts val="0"/>
              </a:spcAft>
              <a:buClr>
                <a:srgbClr val="FFFFFF"/>
              </a:buClr>
              <a:buSzPct val="100000"/>
              <a:buFont typeface="Source Sans Pro"/>
              <a:buChar char="●"/>
            </a:pPr>
            <a:r>
              <a:rPr lang="en" sz="3000" b="1">
                <a:latin typeface="Source Sans Pro"/>
                <a:ea typeface="Source Sans Pro"/>
                <a:cs typeface="Source Sans Pro"/>
                <a:sym typeface="Source Sans Pro"/>
              </a:rPr>
              <a:t>Close all gates behind you, unless another team has their hand on the gate you can shut it on them.</a:t>
            </a:r>
          </a:p>
          <a:p>
            <a:pPr marL="0" marR="0" lvl="0" algn="just" rtl="0">
              <a:lnSpc>
                <a:spcPct val="100000"/>
              </a:lnSpc>
              <a:spcBef>
                <a:spcPts val="2000"/>
              </a:spcBef>
              <a:spcAft>
                <a:spcPts val="0"/>
              </a:spcAft>
              <a:buNone/>
            </a:pPr>
            <a:endParaRPr sz="900" b="1">
              <a:latin typeface="Source Sans Pro"/>
              <a:ea typeface="Source Sans Pro"/>
              <a:cs typeface="Source Sans Pro"/>
              <a:sym typeface="Source Sans Pro"/>
            </a:endParaRPr>
          </a:p>
          <a:p>
            <a:pPr marL="457200" marR="0" lvl="0" indent="-419100" algn="just" rtl="0">
              <a:lnSpc>
                <a:spcPct val="100000"/>
              </a:lnSpc>
              <a:spcBef>
                <a:spcPts val="2000"/>
              </a:spcBef>
              <a:spcAft>
                <a:spcPts val="0"/>
              </a:spcAft>
              <a:buSzPct val="100000"/>
              <a:buFont typeface="Source Sans Pro"/>
              <a:buChar char="●"/>
            </a:pPr>
            <a:r>
              <a:rPr lang="en" sz="3000" b="1">
                <a:latin typeface="Source Sans Pro"/>
                <a:ea typeface="Source Sans Pro"/>
                <a:cs typeface="Source Sans Pro"/>
                <a:sym typeface="Source Sans Pro"/>
              </a:rPr>
              <a:t>That way no gates will be left open, no cattle will escape. </a:t>
            </a:r>
          </a:p>
          <a:p>
            <a:pPr marL="0" marR="0" lvl="0" algn="just" rtl="0">
              <a:spcBef>
                <a:spcPts val="2000"/>
              </a:spcBef>
              <a:buNone/>
            </a:pPr>
            <a:endParaRPr sz="3000" b="1"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ARRIVING AT ENDPOINT</a:t>
            </a:r>
          </a:p>
        </p:txBody>
      </p:sp>
      <p:sp>
        <p:nvSpPr>
          <p:cNvPr id="299" name="Shape 299"/>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l" rtl="0">
              <a:spcBef>
                <a:spcPts val="0"/>
              </a:spcBef>
              <a:buNone/>
            </a:pPr>
            <a:r>
              <a:rPr lang="en" sz="3000" b="1">
                <a:solidFill>
                  <a:srgbClr val="F1C232"/>
                </a:solidFill>
                <a:latin typeface="Source Sans Pro"/>
                <a:ea typeface="Source Sans Pro"/>
                <a:cs typeface="Source Sans Pro"/>
                <a:sym typeface="Source Sans Pro"/>
              </a:rPr>
              <a:t>Do not exchange ANYTHING with spectators</a:t>
            </a:r>
          </a:p>
          <a:p>
            <a:pPr marL="0" marR="0" lvl="0" algn="l" rtl="0">
              <a:spcBef>
                <a:spcPts val="0"/>
              </a:spcBef>
              <a:buNone/>
            </a:pPr>
            <a:endParaRPr sz="3000" b="1">
              <a:solidFill>
                <a:srgbClr val="FFFFFF"/>
              </a:solidFill>
              <a:latin typeface="Source Sans Pro"/>
              <a:ea typeface="Source Sans Pro"/>
              <a:cs typeface="Source Sans Pro"/>
              <a:sym typeface="Source Sans Pro"/>
            </a:endParaRPr>
          </a:p>
          <a:p>
            <a:pPr marL="0" marR="0" lvl="0" algn="l" rtl="0">
              <a:spcBef>
                <a:spcPts val="0"/>
              </a:spcBef>
              <a:buNone/>
            </a:pPr>
            <a:r>
              <a:rPr lang="en" sz="3000" b="1" i="0" u="none" strike="noStrike" cap="none">
                <a:solidFill>
                  <a:srgbClr val="FFFFFF"/>
                </a:solidFill>
                <a:latin typeface="Source Sans Pro"/>
                <a:ea typeface="Source Sans Pro"/>
                <a:cs typeface="Source Sans Pro"/>
                <a:sym typeface="Source Sans Pro"/>
              </a:rPr>
              <a:t>Head DIRECTLY to the Finishing Line</a:t>
            </a:r>
            <a:r>
              <a:rPr lang="en" sz="3000" b="1">
                <a:solidFill>
                  <a:srgbClr val="FFFFFF"/>
                </a:solidFill>
                <a:latin typeface="Source Sans Pro"/>
                <a:ea typeface="Source Sans Pro"/>
                <a:cs typeface="Source Sans Pro"/>
                <a:sym typeface="Source Sans Pro"/>
              </a:rPr>
              <a:t>:</a:t>
            </a:r>
          </a:p>
          <a:p>
            <a:pPr marL="914400" marR="0" lvl="0" indent="-419100" algn="l" rtl="0">
              <a:spcBef>
                <a:spcPts val="800"/>
              </a:spcBef>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enter through </a:t>
            </a:r>
            <a:r>
              <a:rPr lang="en" sz="3000" b="1">
                <a:latin typeface="Source Sans Pro"/>
                <a:ea typeface="Source Sans Pro"/>
                <a:cs typeface="Source Sans Pro"/>
                <a:sym typeface="Source Sans Pro"/>
              </a:rPr>
              <a:t>the</a:t>
            </a:r>
            <a:r>
              <a:rPr lang="en" sz="3000" b="1" i="0" u="none" strike="noStrike" cap="none">
                <a:solidFill>
                  <a:srgbClr val="FFFFFF"/>
                </a:solidFill>
                <a:latin typeface="Source Sans Pro"/>
                <a:ea typeface="Source Sans Pro"/>
                <a:cs typeface="Source Sans Pro"/>
                <a:sym typeface="Source Sans Pro"/>
              </a:rPr>
              <a:t> approach (fenced corridor)</a:t>
            </a:r>
          </a:p>
          <a:p>
            <a:pPr marL="914400" marR="0" lvl="0" indent="-419100" algn="l" rtl="0">
              <a:spcBef>
                <a:spcPts val="800"/>
              </a:spcBef>
              <a:buSzPct val="100000"/>
              <a:buFont typeface="Source Sans Pro"/>
              <a:buChar char="●"/>
            </a:pPr>
            <a:r>
              <a:rPr lang="en" sz="3000" b="1">
                <a:latin typeface="Source Sans Pro"/>
                <a:ea typeface="Source Sans Pro"/>
                <a:cs typeface="Source Sans Pro"/>
                <a:sym typeface="Source Sans Pro"/>
              </a:rPr>
              <a:t>Follow all signs with the logo printed on them</a:t>
            </a:r>
          </a:p>
          <a:p>
            <a:pPr marL="914400" marR="0" lvl="0" indent="-419100" algn="l" rtl="0">
              <a:spcBef>
                <a:spcPts val="300"/>
              </a:spcBef>
              <a:buSzPct val="100000"/>
              <a:buFont typeface="Source Sans Pro"/>
              <a:buChar char="●"/>
            </a:pPr>
            <a:r>
              <a:rPr lang="en" sz="3000" b="1">
                <a:solidFill>
                  <a:srgbClr val="FFFFFF"/>
                </a:solidFill>
                <a:latin typeface="Source Sans Pro"/>
                <a:ea typeface="Source Sans Pro"/>
                <a:cs typeface="Source Sans Pro"/>
                <a:sym typeface="Source Sans Pro"/>
              </a:rPr>
              <a:t>your bag will be checked again for compulsory items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Clr>
                <a:schemeClr val="lt1"/>
              </a:buClr>
              <a:buSzPct val="25000"/>
              <a:buFont typeface="Souce Sans Pro"/>
              <a:buNone/>
            </a:pPr>
            <a:r>
              <a:rPr lang="en" sz="4800" cap="small">
                <a:solidFill>
                  <a:schemeClr val="lt1"/>
                </a:solidFill>
              </a:rPr>
              <a:t>AFTER YOU FINISH</a:t>
            </a:r>
          </a:p>
          <a:p>
            <a:pPr lvl="0">
              <a:spcBef>
                <a:spcPts val="0"/>
              </a:spcBef>
              <a:buNone/>
            </a:pPr>
            <a:endParaRPr/>
          </a:p>
        </p:txBody>
      </p:sp>
      <p:sp>
        <p:nvSpPr>
          <p:cNvPr id="305" name="Shape 305"/>
          <p:cNvSpPr txBox="1">
            <a:spLocks noGrp="1"/>
          </p:cNvSpPr>
          <p:nvPr>
            <p:ph type="body" idx="1"/>
          </p:nvPr>
        </p:nvSpPr>
        <p:spPr>
          <a:xfrm>
            <a:off x="822959" y="1100628"/>
            <a:ext cx="7521000" cy="3579900"/>
          </a:xfrm>
          <a:prstGeom prst="rect">
            <a:avLst/>
          </a:prstGeom>
        </p:spPr>
        <p:txBody>
          <a:bodyPr lIns="91425" tIns="91425" rIns="91425" bIns="91425" anchor="t" anchorCtr="0">
            <a:noAutofit/>
          </a:bodyPr>
          <a:lstStyle/>
          <a:p>
            <a:pPr marL="0" lvl="0" rtl="0">
              <a:spcBef>
                <a:spcPts val="300"/>
              </a:spcBef>
              <a:buNone/>
            </a:pPr>
            <a:r>
              <a:rPr lang="en" sz="3000" b="1">
                <a:solidFill>
                  <a:schemeClr val="lt1"/>
                </a:solidFill>
                <a:latin typeface="Source Sans Pro"/>
                <a:ea typeface="Source Sans Pro"/>
                <a:cs typeface="Source Sans Pro"/>
                <a:sym typeface="Source Sans Pro"/>
              </a:rPr>
              <a:t>Hang out at EP!</a:t>
            </a:r>
          </a:p>
          <a:p>
            <a:pPr marL="0" lvl="0" rtl="0">
              <a:spcBef>
                <a:spcPts val="300"/>
              </a:spcBef>
              <a:buNone/>
            </a:pPr>
            <a:endParaRPr sz="3000" b="1">
              <a:solidFill>
                <a:schemeClr val="lt1"/>
              </a:solidFill>
              <a:latin typeface="Source Sans Pro"/>
              <a:ea typeface="Source Sans Pro"/>
              <a:cs typeface="Source Sans Pro"/>
              <a:sym typeface="Source Sans Pro"/>
            </a:endParaRPr>
          </a:p>
          <a:p>
            <a:pPr marL="457200" lvl="0" indent="-419100" rtl="0">
              <a:spcBef>
                <a:spcPts val="300"/>
              </a:spcBef>
              <a:buClr>
                <a:schemeClr val="lt1"/>
              </a:buClr>
              <a:buSzPct val="100000"/>
              <a:buFont typeface="Source Sans Pro"/>
              <a:buChar char="●"/>
            </a:pPr>
            <a:r>
              <a:rPr lang="en" sz="3000" b="1">
                <a:solidFill>
                  <a:schemeClr val="lt1"/>
                </a:solidFill>
                <a:latin typeface="Source Sans Pro"/>
                <a:ea typeface="Source Sans Pro"/>
                <a:cs typeface="Source Sans Pro"/>
                <a:sym typeface="Source Sans Pro"/>
              </a:rPr>
              <a:t>The buses will be departing EP starting at 1pm and at regular intervals from there. The timetable is on the website </a:t>
            </a:r>
          </a:p>
          <a:p>
            <a:pPr marL="457200" lvl="0" indent="-419100">
              <a:spcBef>
                <a:spcPts val="300"/>
              </a:spcBef>
              <a:buClr>
                <a:schemeClr val="lt1"/>
              </a:buClr>
              <a:buSzPct val="100000"/>
              <a:buFont typeface="Source Sans Pro"/>
              <a:buChar char="●"/>
            </a:pPr>
            <a:r>
              <a:rPr lang="en" sz="3000" b="1">
                <a:solidFill>
                  <a:schemeClr val="lt1"/>
                </a:solidFill>
                <a:latin typeface="Source Sans Pro"/>
                <a:ea typeface="Source Sans Pro"/>
                <a:cs typeface="Source Sans Pro"/>
                <a:sym typeface="Source Sans Pro"/>
              </a:rPr>
              <a:t>All cars driven to EP need to leave by 6pm so if you finish after this time you’ll need to take a bus. </a:t>
            </a:r>
          </a:p>
          <a:p>
            <a:pPr lvl="0">
              <a:spcBef>
                <a:spcPts val="0"/>
              </a:spcBef>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ctrTitle"/>
          </p:nvPr>
        </p:nvSpPr>
        <p:spPr>
          <a:xfrm rot="-2460060">
            <a:off x="817132" y="1730309"/>
            <a:ext cx="5648615" cy="1204222"/>
          </a:xfrm>
          <a:prstGeom prst="rect">
            <a:avLst/>
          </a:prstGeom>
        </p:spPr>
        <p:txBody>
          <a:bodyPr lIns="91425" tIns="91425" rIns="91425" bIns="91425" anchor="b" anchorCtr="0">
            <a:noAutofit/>
          </a:bodyPr>
          <a:lstStyle/>
          <a:p>
            <a:pPr lvl="0" rtl="0">
              <a:spcBef>
                <a:spcPts val="0"/>
              </a:spcBef>
              <a:buNone/>
            </a:pPr>
            <a:r>
              <a:rPr lang="en" sz="3200" b="1">
                <a:solidFill>
                  <a:srgbClr val="FFFFFF"/>
                </a:solidFill>
              </a:rPr>
              <a:t>RACE SAFETY</a:t>
            </a:r>
          </a:p>
        </p:txBody>
      </p:sp>
      <p:sp>
        <p:nvSpPr>
          <p:cNvPr id="311" name="Shape 311"/>
          <p:cNvSpPr txBox="1">
            <a:spLocks noGrp="1"/>
          </p:cNvSpPr>
          <p:nvPr>
            <p:ph type="subTitle" idx="1"/>
          </p:nvPr>
        </p:nvSpPr>
        <p:spPr>
          <a:xfrm rot="-2460010">
            <a:off x="1212264" y="2470910"/>
            <a:ext cx="6511130" cy="329178"/>
          </a:xfrm>
          <a:prstGeom prst="rect">
            <a:avLst/>
          </a:prstGeom>
        </p:spPr>
        <p:txBody>
          <a:bodyPr lIns="91425" tIns="91425" rIns="91425" bIns="91425" anchor="t" anchorCtr="0">
            <a:noAutofit/>
          </a:bodyPr>
          <a:lstStyle/>
          <a:p>
            <a:pPr lvl="0" rtl="0">
              <a:lnSpc>
                <a:spcPct val="115000"/>
              </a:lnSpc>
              <a:spcBef>
                <a:spcPts val="0"/>
              </a:spcBef>
              <a:buClr>
                <a:schemeClr val="dk1"/>
              </a:buClr>
              <a:buSzPct val="78571"/>
              <a:buFont typeface="Arial"/>
              <a:buNone/>
            </a:pPr>
            <a:r>
              <a:rPr lang="en">
                <a:solidFill>
                  <a:srgbClr val="FFFFFF"/>
                </a:solidFill>
              </a:rPr>
              <a:t>Inward Bound 2015</a:t>
            </a:r>
          </a:p>
          <a:p>
            <a:pPr lvl="0" rtl="0">
              <a:spcBef>
                <a:spcPts val="0"/>
              </a:spcBef>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cap="small">
                <a:solidFill>
                  <a:schemeClr val="lt1"/>
                </a:solidFill>
              </a:rPr>
              <a:t>RACE </a:t>
            </a:r>
            <a:r>
              <a:rPr lang="en" sz="4000" b="0" i="0" u="none" strike="noStrike" cap="small">
                <a:solidFill>
                  <a:schemeClr val="lt1"/>
                </a:solidFill>
              </a:rPr>
              <a:t>FIRST AID</a:t>
            </a:r>
          </a:p>
        </p:txBody>
      </p:sp>
      <p:sp>
        <p:nvSpPr>
          <p:cNvPr id="318" name="Shape 318"/>
          <p:cNvSpPr txBox="1">
            <a:spLocks noGrp="1"/>
          </p:cNvSpPr>
          <p:nvPr>
            <p:ph type="body" idx="1"/>
          </p:nvPr>
        </p:nvSpPr>
        <p:spPr>
          <a:xfrm>
            <a:off x="811509" y="876353"/>
            <a:ext cx="7521000" cy="3579900"/>
          </a:xfrm>
          <a:prstGeom prst="rect">
            <a:avLst/>
          </a:prstGeom>
          <a:noFill/>
          <a:ln>
            <a:noFill/>
          </a:ln>
        </p:spPr>
        <p:txBody>
          <a:bodyPr lIns="91425" tIns="45700" rIns="91425" bIns="45700" anchor="t" anchorCtr="0">
            <a:noAutofit/>
          </a:bodyPr>
          <a:lstStyle/>
          <a:p>
            <a:pPr marL="457200" lvl="0" indent="-387350" algn="just" rtl="0">
              <a:lnSpc>
                <a:spcPct val="115000"/>
              </a:lnSpc>
              <a:spcBef>
                <a:spcPts val="2000"/>
              </a:spcBef>
              <a:buClr>
                <a:srgbClr val="FFFFFF"/>
              </a:buClr>
              <a:buSzPct val="100000"/>
              <a:buFont typeface="Source Sans Pro"/>
              <a:buChar char="●"/>
            </a:pPr>
            <a:r>
              <a:rPr lang="en" sz="2400" dirty="0">
                <a:solidFill>
                  <a:srgbClr val="FFFFFF"/>
                </a:solidFill>
                <a:latin typeface="Source Sans Pro"/>
                <a:ea typeface="Source Sans Pro"/>
                <a:cs typeface="Source Sans Pro"/>
                <a:sym typeface="Source Sans Pro"/>
              </a:rPr>
              <a:t>At least one person per team should know First Aid.</a:t>
            </a:r>
          </a:p>
          <a:p>
            <a:pPr marL="457200" marR="0" lvl="0" indent="-387350" algn="just" rtl="0">
              <a:lnSpc>
                <a:spcPct val="115000"/>
              </a:lnSpc>
              <a:spcBef>
                <a:spcPts val="2000"/>
              </a:spcBef>
              <a:spcAft>
                <a:spcPts val="0"/>
              </a:spcAft>
              <a:buClr>
                <a:srgbClr val="FFFFFF"/>
              </a:buClr>
              <a:buSzPct val="100000"/>
              <a:buFont typeface="Source Sans Pro"/>
              <a:buChar char="●"/>
            </a:pPr>
            <a:r>
              <a:rPr lang="en" sz="2400" b="0" i="0" u="none" strike="noStrike" cap="none" dirty="0">
                <a:solidFill>
                  <a:srgbClr val="FFFFFF"/>
                </a:solidFill>
                <a:latin typeface="Source Sans Pro"/>
                <a:ea typeface="Source Sans Pro"/>
                <a:cs typeface="Source Sans Pro"/>
                <a:sym typeface="Source Sans Pro"/>
              </a:rPr>
              <a:t>The Inward Bound First Aid kit is not for </a:t>
            </a:r>
            <a:r>
              <a:rPr lang="en" sz="2400" dirty="0">
                <a:latin typeface="Source Sans Pro"/>
                <a:ea typeface="Source Sans Pro"/>
                <a:cs typeface="Source Sans Pro"/>
                <a:sym typeface="Source Sans Pro"/>
              </a:rPr>
              <a:t>general</a:t>
            </a:r>
            <a:r>
              <a:rPr lang="en" sz="2400" b="0" i="0" u="none" strike="noStrike" cap="none" dirty="0">
                <a:solidFill>
                  <a:srgbClr val="FFFFFF"/>
                </a:solidFill>
                <a:latin typeface="Source Sans Pro"/>
                <a:ea typeface="Source Sans Pro"/>
                <a:cs typeface="Source Sans Pro"/>
                <a:sym typeface="Source Sans Pro"/>
              </a:rPr>
              <a:t> use</a:t>
            </a:r>
            <a:r>
              <a:rPr lang="en" sz="2400" dirty="0">
                <a:latin typeface="Source Sans Pro"/>
                <a:ea typeface="Source Sans Pro"/>
                <a:cs typeface="Source Sans Pro"/>
                <a:sym typeface="Source Sans Pro"/>
              </a:rPr>
              <a:t>;</a:t>
            </a:r>
            <a:r>
              <a:rPr lang="en" sz="2400" b="0" i="0" u="none" strike="noStrike" cap="none" dirty="0">
                <a:solidFill>
                  <a:srgbClr val="FFFFFF"/>
                </a:solidFill>
                <a:latin typeface="Source Sans Pro"/>
                <a:ea typeface="Source Sans Pro"/>
                <a:cs typeface="Source Sans Pro"/>
                <a:sym typeface="Source Sans Pro"/>
              </a:rPr>
              <a:t> It is for EMERGENCY ONLY. You must carry your own First Aid supplies. </a:t>
            </a:r>
          </a:p>
          <a:p>
            <a:pPr marL="457200" marR="0" lvl="0" indent="-387350" algn="just" rtl="0">
              <a:lnSpc>
                <a:spcPct val="115000"/>
              </a:lnSpc>
              <a:spcBef>
                <a:spcPts val="2000"/>
              </a:spcBef>
              <a:spcAft>
                <a:spcPts val="0"/>
              </a:spcAft>
              <a:buClr>
                <a:srgbClr val="FFFFFF"/>
              </a:buClr>
              <a:buSzPct val="100000"/>
              <a:buFont typeface="Source Sans Pro"/>
              <a:buChar char="●"/>
            </a:pPr>
            <a:r>
              <a:rPr lang="en" sz="2400" dirty="0">
                <a:latin typeface="Source Sans Pro"/>
                <a:ea typeface="Source Sans Pro"/>
                <a:cs typeface="Source Sans Pro"/>
                <a:sym typeface="Source Sans Pro"/>
              </a:rPr>
              <a:t>This includes strapping, </a:t>
            </a:r>
            <a:r>
              <a:rPr lang="en" sz="2400" dirty="0" err="1">
                <a:latin typeface="Source Sans Pro"/>
                <a:ea typeface="Source Sans Pro"/>
                <a:cs typeface="Source Sans Pro"/>
                <a:sym typeface="Source Sans Pro"/>
              </a:rPr>
              <a:t>band-aids</a:t>
            </a:r>
            <a:r>
              <a:rPr lang="en" sz="2400" dirty="0">
                <a:latin typeface="Source Sans Pro"/>
                <a:ea typeface="Source Sans Pro"/>
                <a:cs typeface="Source Sans Pro"/>
                <a:sym typeface="Source Sans Pro"/>
              </a:rPr>
              <a:t>, </a:t>
            </a:r>
            <a:r>
              <a:rPr lang="en" sz="2400" dirty="0" err="1">
                <a:latin typeface="Source Sans Pro"/>
                <a:ea typeface="Source Sans Pro"/>
                <a:cs typeface="Source Sans Pro"/>
                <a:sym typeface="Source Sans Pro"/>
              </a:rPr>
              <a:t>etc</a:t>
            </a:r>
            <a:endParaRPr lang="en" sz="2400" dirty="0">
              <a:latin typeface="Source Sans Pro"/>
              <a:ea typeface="Source Sans Pro"/>
              <a:cs typeface="Source Sans Pro"/>
              <a:sym typeface="Source Sans Pro"/>
            </a:endParaRPr>
          </a:p>
          <a:p>
            <a:pPr marL="457200" marR="0" lvl="0" indent="-387350" algn="just" rtl="0">
              <a:lnSpc>
                <a:spcPct val="115000"/>
              </a:lnSpc>
              <a:spcBef>
                <a:spcPts val="2000"/>
              </a:spcBef>
              <a:spcAft>
                <a:spcPts val="0"/>
              </a:spcAft>
              <a:buClr>
                <a:srgbClr val="FFFFFF"/>
              </a:buClr>
              <a:buSzPct val="100000"/>
              <a:buFont typeface="Source Sans Pro"/>
              <a:buChar char="●"/>
            </a:pPr>
            <a:r>
              <a:rPr lang="en" sz="2400" b="0" i="0" strike="noStrike" cap="none" dirty="0">
                <a:solidFill>
                  <a:srgbClr val="FFFFFF"/>
                </a:solidFill>
                <a:latin typeface="Source Sans Pro"/>
                <a:ea typeface="Source Sans Pro"/>
                <a:cs typeface="Source Sans Pro"/>
                <a:sym typeface="Source Sans Pro"/>
              </a:rPr>
              <a:t>There is a first aid booklet inside the First Aid Kit for advice, but it is no subst</a:t>
            </a:r>
            <a:r>
              <a:rPr lang="en" sz="2400" dirty="0">
                <a:latin typeface="Source Sans Pro"/>
                <a:ea typeface="Source Sans Pro"/>
                <a:cs typeface="Source Sans Pro"/>
                <a:sym typeface="Source Sans Pro"/>
              </a:rPr>
              <a:t>itute for a course</a:t>
            </a:r>
            <a:r>
              <a:rPr lang="en" sz="2400" b="0" i="0" strike="noStrike" cap="none" dirty="0">
                <a:solidFill>
                  <a:srgbClr val="FFFFFF"/>
                </a:solidFill>
                <a:latin typeface="Source Sans Pro"/>
                <a:ea typeface="Source Sans Pro"/>
                <a:cs typeface="Source Sans Pro"/>
                <a:sym typeface="Source Sans Pro"/>
              </a:rPr>
              <a:t>.</a:t>
            </a:r>
          </a:p>
          <a:p>
            <a:pPr marL="457200" marR="0" lvl="0" indent="-387350" algn="just" rtl="0">
              <a:lnSpc>
                <a:spcPct val="115000"/>
              </a:lnSpc>
              <a:spcBef>
                <a:spcPts val="2000"/>
              </a:spcBef>
              <a:spcAft>
                <a:spcPts val="0"/>
              </a:spcAft>
              <a:buClr>
                <a:srgbClr val="FFFFFF"/>
              </a:buClr>
              <a:buSzPct val="100000"/>
              <a:buFont typeface="Source Sans Pro"/>
              <a:buChar char="●"/>
            </a:pPr>
            <a:r>
              <a:rPr lang="en" sz="2400" dirty="0">
                <a:latin typeface="Source Sans Pro"/>
                <a:ea typeface="Source Sans Pro"/>
                <a:cs typeface="Source Sans Pro"/>
                <a:sym typeface="Source Sans Pro"/>
              </a:rPr>
              <a:t>G</a:t>
            </a:r>
            <a:r>
              <a:rPr lang="en" sz="2400" b="0" i="0" u="none" strike="noStrike" cap="none" dirty="0">
                <a:solidFill>
                  <a:srgbClr val="FFFFFF"/>
                </a:solidFill>
                <a:latin typeface="Source Sans Pro"/>
                <a:ea typeface="Source Sans Pro"/>
                <a:cs typeface="Source Sans Pro"/>
                <a:sym typeface="Source Sans Pro"/>
              </a:rPr>
              <a:t>eneral First Aid advice on the Inward Bound website:</a:t>
            </a:r>
            <a:r>
              <a:rPr lang="en" sz="2400" dirty="0">
                <a:latin typeface="Source Sans Pro"/>
                <a:ea typeface="Source Sans Pro"/>
                <a:cs typeface="Source Sans Pro"/>
                <a:sym typeface="Source Sans Pro"/>
              </a:rPr>
              <a:t> </a:t>
            </a:r>
            <a:r>
              <a:rPr lang="en" sz="2400" b="1" dirty="0">
                <a:latin typeface="Source Sans Pro"/>
                <a:ea typeface="Source Sans Pro"/>
                <a:cs typeface="Source Sans Pro"/>
                <a:sym typeface="Source Sans Pro"/>
              </a:rPr>
              <a:t>http://</a:t>
            </a:r>
            <a:r>
              <a:rPr lang="en" sz="2400" b="1" dirty="0" err="1">
                <a:latin typeface="Source Sans Pro"/>
                <a:ea typeface="Source Sans Pro"/>
                <a:cs typeface="Source Sans Pro"/>
                <a:sym typeface="Source Sans Pro"/>
              </a:rPr>
              <a:t>anuinwardbound.com</a:t>
            </a:r>
            <a:r>
              <a:rPr lang="en" sz="2400" b="1" dirty="0">
                <a:latin typeface="Source Sans Pro"/>
                <a:ea typeface="Source Sans Pro"/>
                <a:cs typeface="Source Sans Pro"/>
                <a:sym typeface="Source Sans Pro"/>
              </a:rPr>
              <a:t>/first-aid/</a:t>
            </a:r>
          </a:p>
          <a:p>
            <a:pPr marL="237743" marR="0" lvl="2" indent="-9143" algn="just" rtl="0">
              <a:lnSpc>
                <a:spcPct val="115000"/>
              </a:lnSpc>
              <a:spcBef>
                <a:spcPts val="300"/>
              </a:spcBef>
              <a:buClr>
                <a:schemeClr val="accent2"/>
              </a:buClr>
              <a:buSzPct val="25000"/>
              <a:buFont typeface="Source Sans Pro"/>
              <a:buNone/>
            </a:pPr>
            <a:endParaRPr sz="1600" b="0" i="0" u="none" strike="noStrike" cap="none" dirty="0">
              <a:solidFill>
                <a:srgbClr val="FFFF00"/>
              </a:solidFill>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b="0" i="0" u="none" strike="noStrike" cap="small">
                <a:solidFill>
                  <a:schemeClr val="lt1"/>
                </a:solidFill>
              </a:rPr>
              <a:t>Medical needs</a:t>
            </a:r>
          </a:p>
        </p:txBody>
      </p:sp>
      <p:sp>
        <p:nvSpPr>
          <p:cNvPr id="325" name="Shape 325"/>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57200" lvl="0" indent="-387350" algn="just" rtl="0">
              <a:lnSpc>
                <a:spcPct val="150000"/>
              </a:lnSpc>
              <a:spcBef>
                <a:spcPts val="2000"/>
              </a:spcBef>
              <a:buClr>
                <a:srgbClr val="FFFFFF"/>
              </a:buClr>
              <a:buSzPct val="100000"/>
              <a:buFont typeface="Source Sans Pro"/>
              <a:buChar char="●"/>
            </a:pPr>
            <a:r>
              <a:rPr lang="en" sz="2500">
                <a:solidFill>
                  <a:srgbClr val="FFFFFF"/>
                </a:solidFill>
                <a:latin typeface="Source Sans Pro"/>
                <a:ea typeface="Source Sans Pro"/>
                <a:cs typeface="Source Sans Pro"/>
                <a:sym typeface="Source Sans Pro"/>
              </a:rPr>
              <a:t>At least one person per team should know First Aid.</a:t>
            </a:r>
          </a:p>
          <a:p>
            <a:pPr marL="457200" lvl="0" indent="-387350" algn="just" rtl="0">
              <a:lnSpc>
                <a:spcPct val="150000"/>
              </a:lnSpc>
              <a:spcBef>
                <a:spcPts val="2000"/>
              </a:spcBef>
              <a:buClr>
                <a:srgbClr val="FFFFFF"/>
              </a:buClr>
              <a:buSzPct val="100000"/>
              <a:buFont typeface="Source Sans Pro"/>
              <a:buChar char="●"/>
            </a:pPr>
            <a:r>
              <a:rPr lang="en" sz="2500" b="0" i="0" u="none" strike="noStrike" cap="none">
                <a:solidFill>
                  <a:srgbClr val="FFFFFF"/>
                </a:solidFill>
                <a:latin typeface="Source Sans Pro"/>
                <a:ea typeface="Source Sans Pro"/>
                <a:cs typeface="Source Sans Pro"/>
                <a:sym typeface="Source Sans Pro"/>
              </a:rPr>
              <a:t>If you have </a:t>
            </a:r>
            <a:r>
              <a:rPr lang="en" sz="2500">
                <a:latin typeface="Source Sans Pro"/>
                <a:ea typeface="Source Sans Pro"/>
                <a:cs typeface="Source Sans Pro"/>
                <a:sym typeface="Source Sans Pro"/>
              </a:rPr>
              <a:t>medical conditions you must notify the Safety Officer, and</a:t>
            </a:r>
          </a:p>
          <a:p>
            <a:pPr marL="457200" lvl="0" indent="-387350" algn="just" rtl="0">
              <a:lnSpc>
                <a:spcPct val="150000"/>
              </a:lnSpc>
              <a:spcBef>
                <a:spcPts val="2000"/>
              </a:spcBef>
              <a:buClr>
                <a:srgbClr val="FFFFFF"/>
              </a:buClr>
              <a:buSzPct val="100000"/>
              <a:buFont typeface="Source Sans Pro"/>
              <a:buChar char="●"/>
            </a:pPr>
            <a:r>
              <a:rPr lang="en" sz="2500">
                <a:solidFill>
                  <a:srgbClr val="FFFFFF"/>
                </a:solidFill>
                <a:latin typeface="Source Sans Pro"/>
                <a:ea typeface="Source Sans Pro"/>
                <a:cs typeface="Source Sans Pro"/>
                <a:sym typeface="Source Sans Pro"/>
              </a:rPr>
              <a:t>Carry your own supplies (inhaler, BSL meter, insulin, etc)</a:t>
            </a:r>
          </a:p>
          <a:p>
            <a:pPr marL="237743" marR="0" lvl="2" indent="-9143" algn="just" rtl="0">
              <a:lnSpc>
                <a:spcPct val="150000"/>
              </a:lnSpc>
              <a:spcBef>
                <a:spcPts val="0"/>
              </a:spcBef>
              <a:buClr>
                <a:schemeClr val="accent2"/>
              </a:buClr>
              <a:buSzPct val="25000"/>
              <a:buFont typeface="Source Sans Pro"/>
              <a:buNone/>
            </a:pPr>
            <a:r>
              <a:rPr lang="en" sz="2500">
                <a:latin typeface="Source Sans Pro"/>
                <a:ea typeface="Source Sans Pro"/>
                <a:cs typeface="Source Sans Pro"/>
                <a:sym typeface="Source Sans Pro"/>
              </a:rPr>
              <a:t/>
            </a:r>
            <a:br>
              <a:rPr lang="en" sz="2500">
                <a:latin typeface="Source Sans Pro"/>
                <a:ea typeface="Source Sans Pro"/>
                <a:cs typeface="Source Sans Pro"/>
                <a:sym typeface="Source Sans Pro"/>
              </a:rPr>
            </a:br>
            <a:r>
              <a:rPr lang="en" sz="2500" u="sng">
                <a:latin typeface="Source Sans Pro"/>
                <a:ea typeface="Source Sans Pro"/>
                <a:cs typeface="Source Sans Pro"/>
                <a:sym typeface="Source Sans Pro"/>
              </a:rPr>
              <a:t>ALL</a:t>
            </a:r>
            <a:r>
              <a:rPr lang="en" sz="2500">
                <a:latin typeface="Source Sans Pro"/>
                <a:ea typeface="Source Sans Pro"/>
                <a:cs typeface="Source Sans Pro"/>
                <a:sym typeface="Source Sans Pro"/>
              </a:rPr>
              <a:t> runners must sign the Medical Disclosure Form</a:t>
            </a:r>
          </a:p>
          <a:p>
            <a:pPr marL="237743" marR="0" lvl="2" indent="-9143" algn="just" rtl="0">
              <a:spcBef>
                <a:spcPts val="0"/>
              </a:spcBef>
              <a:buClr>
                <a:schemeClr val="accent2"/>
              </a:buClr>
              <a:buSzPct val="25000"/>
              <a:buFont typeface="Source Sans Pro"/>
              <a:buNone/>
            </a:pPr>
            <a:endParaRPr sz="2400">
              <a:solidFill>
                <a:srgbClr val="FFFFFF"/>
              </a:solidFill>
              <a:latin typeface="Source Sans Pro"/>
              <a:ea typeface="Source Sans Pro"/>
              <a:cs typeface="Source Sans Pro"/>
              <a:sym typeface="Source Sans Pro"/>
            </a:endParaRPr>
          </a:p>
          <a:p>
            <a:pPr marL="237743" marR="0" lvl="2" indent="-9143" algn="just" rtl="0">
              <a:spcBef>
                <a:spcPts val="0"/>
              </a:spcBef>
              <a:buClr>
                <a:schemeClr val="accent2"/>
              </a:buClr>
              <a:buSzPct val="25000"/>
              <a:buFont typeface="Source Sans Pro"/>
              <a:buNone/>
            </a:pPr>
            <a:endParaRPr sz="2400">
              <a:solidFill>
                <a:srgbClr val="FFFFFF"/>
              </a:solidFill>
              <a:latin typeface="Source Sans Pro"/>
              <a:ea typeface="Source Sans Pro"/>
              <a:cs typeface="Source Sans Pro"/>
              <a:sym typeface="Source Sans Pro"/>
            </a:endParaRPr>
          </a:p>
          <a:p>
            <a:pPr marL="237743" marR="0" lvl="2" indent="-9143" algn="l" rtl="0">
              <a:spcBef>
                <a:spcPts val="0"/>
              </a:spcBef>
              <a:buClr>
                <a:schemeClr val="accent2"/>
              </a:buClr>
              <a:buSzPct val="25000"/>
              <a:buFont typeface="Source Sans Pro"/>
              <a:buNone/>
            </a:pPr>
            <a:endParaRPr sz="2400" b="1">
              <a:solidFill>
                <a:srgbClr val="F1C232"/>
              </a:solidFill>
              <a:latin typeface="Source Sans Pro"/>
              <a:ea typeface="Source Sans Pro"/>
              <a:cs typeface="Source Sans Pro"/>
              <a:sym typeface="Source Sans Pr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INSURANCE COVERAGE</a:t>
            </a:r>
          </a:p>
        </p:txBody>
      </p:sp>
      <p:sp>
        <p:nvSpPr>
          <p:cNvPr id="332" name="Shape 332"/>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237743" marR="0" lvl="2" indent="-9143" algn="just" rtl="0">
              <a:spcBef>
                <a:spcPts val="0"/>
              </a:spcBef>
              <a:buClr>
                <a:schemeClr val="accent2"/>
              </a:buClr>
              <a:buSzPct val="25000"/>
              <a:buFont typeface="Source Sans Pro"/>
              <a:buNone/>
            </a:pPr>
            <a:r>
              <a:rPr lang="en" sz="2500" b="0" i="0" u="none" strike="noStrike" cap="none">
                <a:solidFill>
                  <a:srgbClr val="FFFFFF"/>
                </a:solidFill>
                <a:latin typeface="Source Sans Pro"/>
                <a:ea typeface="Source Sans Pro"/>
                <a:cs typeface="Source Sans Pro"/>
                <a:sym typeface="Source Sans Pro"/>
              </a:rPr>
              <a:t>Inward Bound has</a:t>
            </a:r>
            <a:r>
              <a:rPr lang="en" sz="2500">
                <a:latin typeface="Source Sans Pro"/>
                <a:ea typeface="Source Sans Pro"/>
                <a:cs typeface="Source Sans Pro"/>
                <a:sym typeface="Source Sans Pro"/>
              </a:rPr>
              <a:t> its own</a:t>
            </a:r>
            <a:r>
              <a:rPr lang="en" sz="2500" b="0" i="0" u="none" strike="noStrike" cap="none">
                <a:solidFill>
                  <a:srgbClr val="FFFFFF"/>
                </a:solidFill>
                <a:latin typeface="Source Sans Pro"/>
                <a:ea typeface="Source Sans Pro"/>
                <a:cs typeface="Source Sans Pro"/>
                <a:sym typeface="Source Sans Pro"/>
              </a:rPr>
              <a:t> Public Liability Insurance.</a:t>
            </a:r>
          </a:p>
          <a:p>
            <a:pPr marL="237743" marR="0" lvl="2" indent="-9143" algn="just" rtl="0">
              <a:spcBef>
                <a:spcPts val="300"/>
              </a:spcBef>
              <a:buClr>
                <a:schemeClr val="accent2"/>
              </a:buClr>
              <a:buSzPct val="25000"/>
              <a:buFont typeface="Source Sans Pro"/>
              <a:buNone/>
            </a:pPr>
            <a:endParaRPr sz="2500" b="0" i="0" u="none" strike="noStrike" cap="none">
              <a:solidFill>
                <a:srgbClr val="FFFFFF"/>
              </a:solidFill>
              <a:latin typeface="Source Sans Pro"/>
              <a:ea typeface="Source Sans Pro"/>
              <a:cs typeface="Source Sans Pro"/>
              <a:sym typeface="Source Sans Pro"/>
            </a:endParaRPr>
          </a:p>
          <a:p>
            <a:pPr marL="237743" marR="0" lvl="2" indent="-9143" algn="just" rtl="0">
              <a:spcBef>
                <a:spcPts val="300"/>
              </a:spcBef>
              <a:buClr>
                <a:schemeClr val="accent2"/>
              </a:buClr>
              <a:buSzPct val="25000"/>
              <a:buFont typeface="Source Sans Pro"/>
              <a:buNone/>
            </a:pPr>
            <a:r>
              <a:rPr lang="en" sz="2500" b="1" i="0" u="none" strike="noStrike" cap="none">
                <a:solidFill>
                  <a:srgbClr val="FFFFFF"/>
                </a:solidFill>
                <a:latin typeface="Source Sans Pro"/>
                <a:ea typeface="Source Sans Pro"/>
                <a:cs typeface="Source Sans Pro"/>
                <a:sym typeface="Source Sans Pro"/>
              </a:rPr>
              <a:t>THIS IS </a:t>
            </a:r>
            <a:r>
              <a:rPr lang="en" sz="2500" b="1" i="0" u="none" strike="noStrike" cap="none">
                <a:solidFill>
                  <a:srgbClr val="FF0000"/>
                </a:solidFill>
                <a:latin typeface="Source Sans Pro"/>
                <a:ea typeface="Source Sans Pro"/>
                <a:cs typeface="Source Sans Pro"/>
                <a:sym typeface="Source Sans Pro"/>
              </a:rPr>
              <a:t>NOT</a:t>
            </a:r>
            <a:r>
              <a:rPr lang="en" sz="2500" b="1" i="0" u="none" strike="noStrike" cap="none">
                <a:solidFill>
                  <a:srgbClr val="FFFFFF"/>
                </a:solidFill>
                <a:latin typeface="Source Sans Pro"/>
                <a:ea typeface="Source Sans Pro"/>
                <a:cs typeface="Source Sans Pro"/>
                <a:sym typeface="Source Sans Pro"/>
              </a:rPr>
              <a:t> PERSONAL ACCIDENT INSURANCE</a:t>
            </a:r>
            <a:r>
              <a:rPr lang="en" sz="2500" b="1">
                <a:latin typeface="Source Sans Pro"/>
                <a:ea typeface="Source Sans Pro"/>
                <a:cs typeface="Source Sans Pro"/>
                <a:sym typeface="Source Sans Pro"/>
              </a:rPr>
              <a:t>, </a:t>
            </a:r>
            <a:r>
              <a:rPr lang="en" sz="2500">
                <a:latin typeface="Source Sans Pro"/>
                <a:ea typeface="Source Sans Pro"/>
                <a:cs typeface="Source Sans Pro"/>
                <a:sym typeface="Source Sans Pro"/>
              </a:rPr>
              <a:t>not for you and not for us.</a:t>
            </a:r>
          </a:p>
          <a:p>
            <a:pPr marL="237743" marR="0" lvl="2" indent="-9143" algn="just" rtl="0">
              <a:spcBef>
                <a:spcPts val="300"/>
              </a:spcBef>
              <a:buClr>
                <a:schemeClr val="accent2"/>
              </a:buClr>
              <a:buSzPct val="25000"/>
              <a:buFont typeface="Source Sans Pro"/>
              <a:buNone/>
            </a:pPr>
            <a:endParaRPr sz="2500" b="0" i="0" u="none" strike="noStrike" cap="none">
              <a:solidFill>
                <a:srgbClr val="FFFFFF"/>
              </a:solidFill>
              <a:latin typeface="Source Sans Pro"/>
              <a:ea typeface="Source Sans Pro"/>
              <a:cs typeface="Source Sans Pro"/>
              <a:sym typeface="Source Sans Pro"/>
            </a:endParaRPr>
          </a:p>
          <a:p>
            <a:pPr marL="237743" marR="0" lvl="2" indent="-9143" algn="just" rtl="0">
              <a:spcBef>
                <a:spcPts val="300"/>
              </a:spcBef>
              <a:buClr>
                <a:schemeClr val="accent2"/>
              </a:buClr>
              <a:buSzPct val="25000"/>
              <a:buFont typeface="Source Sans Pro"/>
              <a:buNone/>
            </a:pPr>
            <a:r>
              <a:rPr lang="en" sz="2500" b="0" i="0" u="none" strike="noStrike" cap="none">
                <a:solidFill>
                  <a:srgbClr val="FFFFFF"/>
                </a:solidFill>
                <a:latin typeface="Source Sans Pro"/>
                <a:ea typeface="Source Sans Pro"/>
                <a:cs typeface="Source Sans Pro"/>
                <a:sym typeface="Source Sans Pro"/>
              </a:rPr>
              <a:t>All </a:t>
            </a:r>
            <a:r>
              <a:rPr lang="en" sz="2500">
                <a:latin typeface="Source Sans Pro"/>
                <a:ea typeface="Source Sans Pro"/>
                <a:cs typeface="Source Sans Pro"/>
                <a:sym typeface="Source Sans Pro"/>
              </a:rPr>
              <a:t>participants</a:t>
            </a:r>
            <a:r>
              <a:rPr lang="en" sz="2500" b="0" i="0" u="none" strike="noStrike" cap="none">
                <a:solidFill>
                  <a:srgbClr val="FFFFFF"/>
                </a:solidFill>
                <a:latin typeface="Source Sans Pro"/>
                <a:ea typeface="Source Sans Pro"/>
                <a:cs typeface="Source Sans Pro"/>
                <a:sym typeface="Source Sans Pro"/>
              </a:rPr>
              <a:t> </a:t>
            </a:r>
            <a:r>
              <a:rPr lang="en" sz="2500" b="1" i="0" u="none" strike="noStrike" cap="none">
                <a:solidFill>
                  <a:srgbClr val="FFFFFF"/>
                </a:solidFill>
                <a:latin typeface="Source Sans Pro"/>
                <a:ea typeface="Source Sans Pro"/>
                <a:cs typeface="Source Sans Pro"/>
                <a:sym typeface="Source Sans Pro"/>
              </a:rPr>
              <a:t>MUST</a:t>
            </a:r>
            <a:r>
              <a:rPr lang="en" sz="2500" b="0" i="0" u="none" strike="noStrike" cap="none">
                <a:solidFill>
                  <a:srgbClr val="FFFFFF"/>
                </a:solidFill>
                <a:latin typeface="Source Sans Pro"/>
                <a:ea typeface="Source Sans Pro"/>
                <a:cs typeface="Source Sans Pro"/>
                <a:sym typeface="Source Sans Pro"/>
              </a:rPr>
              <a:t> have Australian ambulance cover and we strongly recommend your own personal accident insurance.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r>
              <a:rPr lang="en" sz="2400" b="1" dirty="0"/>
              <a:t>A MESSAGE FROM BATYR</a:t>
            </a:r>
          </a:p>
        </p:txBody>
      </p:sp>
      <p:pic>
        <p:nvPicPr>
          <p:cNvPr id="80" name="Shape 80"/>
          <p:cNvPicPr preferRelativeResize="0"/>
          <p:nvPr/>
        </p:nvPicPr>
        <p:blipFill>
          <a:blip r:embed="rId3">
            <a:alphaModFix/>
          </a:blip>
          <a:stretch>
            <a:fillRect/>
          </a:stretch>
        </p:blipFill>
        <p:spPr>
          <a:xfrm>
            <a:off x="3668825" y="1936875"/>
            <a:ext cx="2151350" cy="246772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800" b="0" i="0" u="none" strike="noStrike" cap="small">
                <a:solidFill>
                  <a:schemeClr val="lt1"/>
                </a:solidFill>
              </a:rPr>
              <a:t>General First aid and safety</a:t>
            </a:r>
          </a:p>
        </p:txBody>
      </p:sp>
      <p:sp>
        <p:nvSpPr>
          <p:cNvPr id="338" name="Shape 338"/>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l" rtl="0">
              <a:spcBef>
                <a:spcPts val="0"/>
              </a:spcBef>
              <a:buNone/>
            </a:pPr>
            <a:endParaRPr sz="2200" b="1">
              <a:solidFill>
                <a:srgbClr val="FFFFFF"/>
              </a:solidFill>
              <a:latin typeface="Source Sans Pro"/>
              <a:ea typeface="Source Sans Pro"/>
              <a:cs typeface="Source Sans Pro"/>
              <a:sym typeface="Source Sans Pro"/>
            </a:endParaRPr>
          </a:p>
          <a:p>
            <a:pPr marL="342900" marR="0" lvl="0" indent="-381000" algn="l" rtl="0">
              <a:lnSpc>
                <a:spcPct val="115000"/>
              </a:lnSpc>
              <a:spcBef>
                <a:spcPts val="0"/>
              </a:spcBef>
              <a:buClr>
                <a:srgbClr val="FFFFFF"/>
              </a:buClr>
              <a:buSzPct val="100000"/>
              <a:buFont typeface="Source Sans Pro"/>
              <a:buChar char="•"/>
            </a:pPr>
            <a:r>
              <a:rPr lang="en" sz="2600">
                <a:latin typeface="Source Sans Pro"/>
                <a:ea typeface="Source Sans Pro"/>
                <a:cs typeface="Source Sans Pro"/>
                <a:sym typeface="Source Sans Pro"/>
              </a:rPr>
              <a:t>Quick-reference guide on IB Website http://anuinwardbound.com/first-aid/</a:t>
            </a:r>
          </a:p>
          <a:p>
            <a:pPr marL="342900" marR="0" lvl="0" indent="-381000" algn="l" rtl="0">
              <a:lnSpc>
                <a:spcPct val="115000"/>
              </a:lnSpc>
              <a:spcBef>
                <a:spcPts val="0"/>
              </a:spcBef>
              <a:buClr>
                <a:srgbClr val="FFFFFF"/>
              </a:buClr>
              <a:buSzPct val="100000"/>
              <a:buFont typeface="Source Sans Pro"/>
              <a:buChar char="•"/>
            </a:pPr>
            <a:r>
              <a:rPr lang="en" sz="2600" i="0" u="none" strike="noStrike" cap="none">
                <a:solidFill>
                  <a:srgbClr val="FFFFFF"/>
                </a:solidFill>
                <a:latin typeface="Source Sans Pro"/>
                <a:ea typeface="Source Sans Pro"/>
                <a:cs typeface="Source Sans Pro"/>
                <a:sym typeface="Source Sans Pro"/>
              </a:rPr>
              <a:t>Emergency First Aid kit includes First Aid booklet </a:t>
            </a:r>
          </a:p>
          <a:p>
            <a:pPr marL="342900" marR="0" lvl="0" indent="-381000" algn="l" rtl="0">
              <a:lnSpc>
                <a:spcPct val="115000"/>
              </a:lnSpc>
              <a:spcBef>
                <a:spcPts val="800"/>
              </a:spcBef>
              <a:buClr>
                <a:srgbClr val="FFFFFF"/>
              </a:buClr>
              <a:buSzPct val="100000"/>
              <a:buFont typeface="Source Sans Pro"/>
              <a:buChar char="•"/>
            </a:pPr>
            <a:r>
              <a:rPr lang="en" sz="2600">
                <a:latin typeface="Source Sans Pro"/>
                <a:ea typeface="Source Sans Pro"/>
                <a:cs typeface="Source Sans Pro"/>
                <a:sym typeface="Source Sans Pro"/>
              </a:rPr>
              <a:t>L</a:t>
            </a:r>
            <a:r>
              <a:rPr lang="en" sz="2600" i="0" u="none" strike="noStrike" cap="none">
                <a:solidFill>
                  <a:srgbClr val="FFFFFF"/>
                </a:solidFill>
                <a:latin typeface="Source Sans Pro"/>
                <a:ea typeface="Source Sans Pro"/>
                <a:cs typeface="Source Sans Pro"/>
                <a:sym typeface="Source Sans Pro"/>
              </a:rPr>
              <a:t>ook out for your mates!</a:t>
            </a:r>
          </a:p>
          <a:p>
            <a:pPr marL="342900" marR="0" lvl="0" indent="-381000" algn="l" rtl="0">
              <a:lnSpc>
                <a:spcPct val="115000"/>
              </a:lnSpc>
              <a:spcBef>
                <a:spcPts val="800"/>
              </a:spcBef>
              <a:buClr>
                <a:srgbClr val="FFFFFF"/>
              </a:buClr>
              <a:buSzPct val="100000"/>
              <a:buFont typeface="Source Sans Pro"/>
              <a:buChar char="•"/>
            </a:pPr>
            <a:r>
              <a:rPr lang="en" sz="2600" i="0" u="none" strike="noStrike" cap="none">
                <a:solidFill>
                  <a:srgbClr val="FFFFFF"/>
                </a:solidFill>
                <a:latin typeface="Source Sans Pro"/>
                <a:ea typeface="Source Sans Pro"/>
                <a:cs typeface="Source Sans Pro"/>
                <a:sym typeface="Source Sans Pro"/>
              </a:rPr>
              <a:t>Small things can become big if </a:t>
            </a:r>
            <a:r>
              <a:rPr lang="en" sz="2600">
                <a:latin typeface="Source Sans Pro"/>
                <a:ea typeface="Source Sans Pro"/>
                <a:cs typeface="Source Sans Pro"/>
                <a:sym typeface="Source Sans Pro"/>
              </a:rPr>
              <a:t>not addressed</a:t>
            </a:r>
          </a:p>
          <a:p>
            <a:pPr marL="342900" marR="0" lvl="0" indent="-381000" algn="l" rtl="0">
              <a:lnSpc>
                <a:spcPct val="115000"/>
              </a:lnSpc>
              <a:spcBef>
                <a:spcPts val="800"/>
              </a:spcBef>
              <a:buClr>
                <a:srgbClr val="FFFFFF"/>
              </a:buClr>
              <a:buSzPct val="100000"/>
              <a:buFont typeface="Source Sans Pro"/>
              <a:buChar char="•"/>
            </a:pPr>
            <a:r>
              <a:rPr lang="en" sz="2600">
                <a:latin typeface="Source Sans Pro"/>
                <a:ea typeface="Source Sans Pro"/>
                <a:cs typeface="Source Sans Pro"/>
                <a:sym typeface="Source Sans Pro"/>
              </a:rPr>
              <a:t>E</a:t>
            </a:r>
            <a:r>
              <a:rPr lang="en" sz="2600" i="0" u="none" strike="noStrike" cap="none">
                <a:solidFill>
                  <a:srgbClr val="FFFFFF"/>
                </a:solidFill>
                <a:latin typeface="Source Sans Pro"/>
                <a:ea typeface="Source Sans Pro"/>
                <a:cs typeface="Source Sans Pro"/>
                <a:sym typeface="Source Sans Pro"/>
              </a:rPr>
              <a:t>xposure </a:t>
            </a:r>
            <a:r>
              <a:rPr lang="en" sz="2600">
                <a:latin typeface="Source Sans Pro"/>
                <a:ea typeface="Source Sans Pro"/>
                <a:cs typeface="Source Sans Pro"/>
                <a:sym typeface="Source Sans Pro"/>
              </a:rPr>
              <a:t>is a</a:t>
            </a:r>
            <a:r>
              <a:rPr lang="en" sz="2600" i="0" u="none" strike="noStrike" cap="none">
                <a:solidFill>
                  <a:srgbClr val="FFFFFF"/>
                </a:solidFill>
                <a:latin typeface="Source Sans Pro"/>
                <a:ea typeface="Source Sans Pro"/>
                <a:cs typeface="Source Sans Pro"/>
                <a:sym typeface="Source Sans Pro"/>
              </a:rPr>
              <a:t> key concern</a:t>
            </a:r>
          </a:p>
          <a:p>
            <a:pPr marL="342900" marR="0" lvl="0" indent="-381000" algn="l" rtl="0">
              <a:lnSpc>
                <a:spcPct val="115000"/>
              </a:lnSpc>
              <a:spcBef>
                <a:spcPts val="800"/>
              </a:spcBef>
              <a:buClr>
                <a:srgbClr val="FFFFFF"/>
              </a:buClr>
              <a:buSzPct val="100000"/>
              <a:buFont typeface="Source Sans Pro"/>
              <a:buChar char="•"/>
            </a:pPr>
            <a:r>
              <a:rPr lang="en" sz="2600" i="0" u="none" strike="noStrike" cap="none">
                <a:solidFill>
                  <a:srgbClr val="FFFFFF"/>
                </a:solidFill>
                <a:latin typeface="Source Sans Pro"/>
                <a:ea typeface="Source Sans Pro"/>
                <a:cs typeface="Source Sans Pro"/>
                <a:sym typeface="Source Sans Pro"/>
              </a:rPr>
              <a:t>Drink before you’re thirsty - dehydration is the biggest killj</a:t>
            </a:r>
            <a:r>
              <a:rPr lang="en" sz="2600">
                <a:latin typeface="Source Sans Pro"/>
                <a:ea typeface="Source Sans Pro"/>
                <a:cs typeface="Source Sans Pro"/>
                <a:sym typeface="Source Sans Pro"/>
              </a:rPr>
              <a:t>oy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cap="small">
                <a:solidFill>
                  <a:schemeClr val="lt1"/>
                </a:solidFill>
              </a:rPr>
              <a:t>In the event of injury</a:t>
            </a:r>
          </a:p>
        </p:txBody>
      </p:sp>
      <p:sp>
        <p:nvSpPr>
          <p:cNvPr id="345" name="Shape 345"/>
          <p:cNvSpPr txBox="1">
            <a:spLocks noGrp="1"/>
          </p:cNvSpPr>
          <p:nvPr>
            <p:ph type="body" idx="1"/>
          </p:nvPr>
        </p:nvSpPr>
        <p:spPr>
          <a:xfrm>
            <a:off x="811509" y="1016053"/>
            <a:ext cx="7521000" cy="3579900"/>
          </a:xfrm>
          <a:prstGeom prst="rect">
            <a:avLst/>
          </a:prstGeom>
          <a:noFill/>
          <a:ln>
            <a:noFill/>
          </a:ln>
        </p:spPr>
        <p:txBody>
          <a:bodyPr lIns="91425" tIns="45700" rIns="91425" bIns="45700" anchor="t" anchorCtr="0">
            <a:noAutofit/>
          </a:bodyPr>
          <a:lstStyle/>
          <a:p>
            <a:pPr marL="457200" lvl="0" indent="-387350" algn="just" rtl="0">
              <a:spcBef>
                <a:spcPts val="2000"/>
              </a:spcBef>
              <a:buClr>
                <a:srgbClr val="FFFFFF"/>
              </a:buClr>
              <a:buSzPct val="100000"/>
              <a:buFont typeface="Source Sans Pro"/>
              <a:buChar char="●"/>
            </a:pPr>
            <a:r>
              <a:rPr lang="en" sz="2400" dirty="0">
                <a:solidFill>
                  <a:srgbClr val="FFFFFF"/>
                </a:solidFill>
                <a:latin typeface="Source Sans Pro"/>
                <a:ea typeface="Source Sans Pro"/>
                <a:cs typeface="Source Sans Pro"/>
                <a:sym typeface="Source Sans Pro"/>
              </a:rPr>
              <a:t>Stay calm</a:t>
            </a:r>
          </a:p>
          <a:p>
            <a:pPr marL="457200" marR="0" lvl="0" indent="-387350" algn="just" rtl="0">
              <a:spcBef>
                <a:spcPts val="2000"/>
              </a:spcBef>
              <a:spcAft>
                <a:spcPts val="0"/>
              </a:spcAft>
              <a:buClr>
                <a:srgbClr val="FFFFFF"/>
              </a:buClr>
              <a:buSzPct val="100000"/>
              <a:buFont typeface="Source Sans Pro"/>
              <a:buChar char="●"/>
            </a:pPr>
            <a:r>
              <a:rPr lang="en" sz="2400" dirty="0">
                <a:latin typeface="Source Sans Pro"/>
                <a:ea typeface="Source Sans Pro"/>
                <a:cs typeface="Source Sans Pro"/>
                <a:sym typeface="Source Sans Pro"/>
              </a:rPr>
              <a:t>Stick by your first-aid training</a:t>
            </a:r>
          </a:p>
          <a:p>
            <a:pPr marL="457200" marR="0" lvl="0" indent="-387350" algn="just" rtl="0">
              <a:spcBef>
                <a:spcPts val="2000"/>
              </a:spcBef>
              <a:spcAft>
                <a:spcPts val="0"/>
              </a:spcAft>
              <a:buClr>
                <a:srgbClr val="FFFFFF"/>
              </a:buClr>
              <a:buSzPct val="100000"/>
              <a:buFont typeface="Source Sans Pro"/>
              <a:buChar char="●"/>
            </a:pPr>
            <a:r>
              <a:rPr lang="en" sz="2400" dirty="0">
                <a:solidFill>
                  <a:srgbClr val="FFFFFF"/>
                </a:solidFill>
                <a:latin typeface="Source Sans Pro"/>
                <a:ea typeface="Source Sans Pro"/>
                <a:cs typeface="Source Sans Pro"/>
                <a:sym typeface="Source Sans Pro"/>
              </a:rPr>
              <a:t>It is up to you whether or not you continue.</a:t>
            </a:r>
          </a:p>
          <a:p>
            <a:pPr marL="457200" lvl="0" indent="-387350" algn="just" rtl="0">
              <a:spcBef>
                <a:spcPts val="2000"/>
              </a:spcBef>
              <a:buClr>
                <a:srgbClr val="FFFFFF"/>
              </a:buClr>
              <a:buSzPct val="100000"/>
              <a:buFont typeface="Source Sans Pro"/>
              <a:buChar char="●"/>
            </a:pPr>
            <a:r>
              <a:rPr lang="en" sz="2400" dirty="0">
                <a:solidFill>
                  <a:srgbClr val="FFFFFF"/>
                </a:solidFill>
                <a:latin typeface="Source Sans Pro"/>
                <a:ea typeface="Source Sans Pro"/>
                <a:cs typeface="Source Sans Pro"/>
                <a:sym typeface="Source Sans Pro"/>
              </a:rPr>
              <a:t>If an injury is serious or you cannot continue, contact RACE HQ using your 3G phone and the numbers on the yellow race envelope.</a:t>
            </a:r>
          </a:p>
          <a:p>
            <a:pPr marL="457200" lvl="0" indent="-387350" algn="just" rtl="0">
              <a:spcBef>
                <a:spcPts val="2000"/>
              </a:spcBef>
              <a:buClr>
                <a:srgbClr val="FFFFFF"/>
              </a:buClr>
              <a:buSzPct val="100000"/>
              <a:buFont typeface="Source Sans Pro"/>
              <a:buChar char="●"/>
            </a:pPr>
            <a:r>
              <a:rPr lang="en" sz="2400" dirty="0">
                <a:solidFill>
                  <a:srgbClr val="FFFFFF"/>
                </a:solidFill>
                <a:latin typeface="Source Sans Pro"/>
                <a:ea typeface="Source Sans Pro"/>
                <a:cs typeface="Source Sans Pro"/>
                <a:sym typeface="Source Sans Pro"/>
              </a:rPr>
              <a:t>We will dispatch a rescue car.</a:t>
            </a:r>
          </a:p>
          <a:p>
            <a:pPr marL="237743" marR="0" lvl="2" indent="-9143" algn="just" rtl="0">
              <a:spcBef>
                <a:spcPts val="300"/>
              </a:spcBef>
              <a:buClr>
                <a:schemeClr val="accent2"/>
              </a:buClr>
              <a:buSzPct val="25000"/>
              <a:buFont typeface="Source Sans Pro"/>
              <a:buNone/>
            </a:pPr>
            <a:endParaRPr sz="1600" b="0" i="0" u="none" strike="noStrike" cap="none" dirty="0">
              <a:solidFill>
                <a:srgbClr val="FFFF00"/>
              </a:solidFill>
              <a:latin typeface="Source Sans Pro"/>
              <a:ea typeface="Source Sans Pro"/>
              <a:cs typeface="Source Sans Pro"/>
              <a:sym typeface="Source Sans Pr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5000" b="0" i="0" u="none" strike="noStrike" cap="small">
                <a:solidFill>
                  <a:schemeClr val="lt1"/>
                </a:solidFill>
              </a:rPr>
              <a:t>Snake bites</a:t>
            </a:r>
          </a:p>
        </p:txBody>
      </p:sp>
      <p:sp>
        <p:nvSpPr>
          <p:cNvPr id="352" name="Shape 352"/>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indent="0" algn="l" rtl="0">
              <a:spcBef>
                <a:spcPts val="0"/>
              </a:spcBef>
              <a:buClr>
                <a:srgbClr val="FFFFFF"/>
              </a:buClr>
              <a:buSzPct val="25000"/>
              <a:buFont typeface="Source Sans Pro"/>
              <a:buNone/>
            </a:pPr>
            <a:r>
              <a:rPr lang="en" sz="2500" i="0" u="none" strike="noStrike" cap="none">
                <a:solidFill>
                  <a:srgbClr val="FFFFFF"/>
                </a:solidFill>
                <a:latin typeface="Source Sans Pro"/>
                <a:ea typeface="Source Sans Pro"/>
                <a:cs typeface="Source Sans Pro"/>
                <a:sym typeface="Source Sans Pro"/>
              </a:rPr>
              <a:t>There ARE venomous snakes in the bush…</a:t>
            </a:r>
          </a:p>
          <a:p>
            <a:pPr marL="342900" marR="0" lvl="0" indent="-374650" algn="l" rtl="0">
              <a:spcBef>
                <a:spcPts val="800"/>
              </a:spcBef>
              <a:buClr>
                <a:srgbClr val="FFFFFF"/>
              </a:buClr>
              <a:buSzPct val="100000"/>
              <a:buFont typeface="Source Sans Pro"/>
              <a:buChar char="•"/>
            </a:pPr>
            <a:r>
              <a:rPr lang="en" sz="2500" i="0" u="none" strike="noStrike" cap="none">
                <a:solidFill>
                  <a:srgbClr val="FFFFFF"/>
                </a:solidFill>
                <a:latin typeface="Source Sans Pro"/>
                <a:ea typeface="Source Sans Pro"/>
                <a:cs typeface="Source Sans Pro"/>
                <a:sym typeface="Source Sans Pro"/>
              </a:rPr>
              <a:t>Treat all bites as life-threatening. Call for help </a:t>
            </a:r>
            <a:r>
              <a:rPr lang="en" sz="2500" i="0" u="sng" strike="noStrike" cap="none">
                <a:solidFill>
                  <a:srgbClr val="FFFFFF"/>
                </a:solidFill>
                <a:latin typeface="Source Sans Pro"/>
                <a:ea typeface="Source Sans Pro"/>
                <a:cs typeface="Source Sans Pro"/>
                <a:sym typeface="Source Sans Pro"/>
              </a:rPr>
              <a:t>IMMEDIATELY</a:t>
            </a:r>
            <a:r>
              <a:rPr lang="en" sz="2500" i="0" u="none" strike="noStrike" cap="none">
                <a:solidFill>
                  <a:srgbClr val="FFFFFF"/>
                </a:solidFill>
                <a:latin typeface="Source Sans Pro"/>
                <a:ea typeface="Source Sans Pro"/>
                <a:cs typeface="Source Sans Pro"/>
                <a:sym typeface="Source Sans Pro"/>
              </a:rPr>
              <a:t>. </a:t>
            </a:r>
          </a:p>
          <a:p>
            <a:pPr marL="342900" marR="0" lvl="0" indent="-374650" algn="l" rtl="0">
              <a:spcBef>
                <a:spcPts val="800"/>
              </a:spcBef>
              <a:buClr>
                <a:srgbClr val="FFFFFF"/>
              </a:buClr>
              <a:buSzPct val="100000"/>
              <a:buFont typeface="Source Sans Pro"/>
              <a:buChar char="•"/>
            </a:pPr>
            <a:r>
              <a:rPr lang="en" sz="2500" i="0" u="none" strike="noStrike" cap="none">
                <a:solidFill>
                  <a:srgbClr val="FFFFFF"/>
                </a:solidFill>
                <a:latin typeface="Source Sans Pro"/>
                <a:ea typeface="Source Sans Pro"/>
                <a:cs typeface="Source Sans Pro"/>
                <a:sym typeface="Source Sans Pro"/>
              </a:rPr>
              <a:t>Detailed sheet on how to treat snake bites in the envelope.</a:t>
            </a:r>
          </a:p>
          <a:p>
            <a:pPr marL="402336" marR="0" lvl="2" indent="-205486" algn="l" rtl="0">
              <a:spcBef>
                <a:spcPts val="300"/>
              </a:spcBef>
              <a:buClr>
                <a:schemeClr val="accent2"/>
              </a:buClr>
              <a:buSzPct val="100000"/>
              <a:buFont typeface="Source Sans Pro"/>
              <a:buChar char="•"/>
            </a:pPr>
            <a:r>
              <a:rPr lang="en" sz="2500" i="0" u="none" strike="noStrike" cap="none">
                <a:solidFill>
                  <a:srgbClr val="FFFFFF"/>
                </a:solidFill>
                <a:latin typeface="Source Sans Pro"/>
                <a:ea typeface="Source Sans Pro"/>
                <a:cs typeface="Source Sans Pro"/>
                <a:sym typeface="Source Sans Pro"/>
              </a:rPr>
              <a:t>    STOP MOVING. Stay calm. Act swiftly. </a:t>
            </a:r>
          </a:p>
          <a:p>
            <a:pPr marL="402336" marR="0" lvl="2" indent="-205486" algn="l" rtl="0">
              <a:spcBef>
                <a:spcPts val="300"/>
              </a:spcBef>
              <a:buClr>
                <a:schemeClr val="accent2"/>
              </a:buClr>
              <a:buSzPct val="100000"/>
              <a:buFont typeface="Source Sans Pro"/>
              <a:buChar char="•"/>
            </a:pPr>
            <a:r>
              <a:rPr lang="en" sz="2500" i="0" u="none" strike="noStrike" cap="none">
                <a:solidFill>
                  <a:srgbClr val="FFFFFF"/>
                </a:solidFill>
                <a:latin typeface="Source Sans Pro"/>
                <a:ea typeface="Source Sans Pro"/>
                <a:cs typeface="Source Sans Pro"/>
                <a:sym typeface="Source Sans Pro"/>
              </a:rPr>
              <a:t>    Follow instructions in the </a:t>
            </a:r>
            <a:r>
              <a:rPr lang="en" sz="2500">
                <a:latin typeface="Source Sans Pro"/>
                <a:ea typeface="Source Sans Pro"/>
                <a:cs typeface="Source Sans Pro"/>
                <a:sym typeface="Source Sans Pro"/>
              </a:rPr>
              <a:t>First Aid Booklet</a:t>
            </a:r>
          </a:p>
          <a:p>
            <a:pPr marR="0" lvl="2" indent="196850" algn="l" rtl="0">
              <a:spcBef>
                <a:spcPts val="300"/>
              </a:spcBef>
              <a:buClr>
                <a:schemeClr val="accent2"/>
              </a:buClr>
              <a:buSzPct val="100000"/>
              <a:buFont typeface="Source Sans Pro"/>
              <a:buChar char="•"/>
            </a:pPr>
            <a:r>
              <a:rPr lang="en" sz="2500">
                <a:latin typeface="Source Sans Pro"/>
                <a:ea typeface="Source Sans Pro"/>
                <a:cs typeface="Source Sans Pro"/>
                <a:sym typeface="Source Sans Pro"/>
              </a:rPr>
              <a:t>    Use two-bandage compression technique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H</a:t>
            </a:r>
            <a:r>
              <a:rPr lang="en" sz="4800" cap="small">
                <a:solidFill>
                  <a:schemeClr val="lt1"/>
                </a:solidFill>
              </a:rPr>
              <a:t>OW</a:t>
            </a:r>
            <a:r>
              <a:rPr lang="en" sz="4800" b="0" i="0" u="none" strike="noStrike" cap="small">
                <a:solidFill>
                  <a:schemeClr val="lt1"/>
                </a:solidFill>
              </a:rPr>
              <a:t> to CALL FOR HELP</a:t>
            </a:r>
          </a:p>
        </p:txBody>
      </p:sp>
      <p:sp>
        <p:nvSpPr>
          <p:cNvPr id="359" name="Shape 359"/>
          <p:cNvSpPr txBox="1">
            <a:spLocks noGrp="1"/>
          </p:cNvSpPr>
          <p:nvPr>
            <p:ph type="body" idx="1"/>
          </p:nvPr>
        </p:nvSpPr>
        <p:spPr>
          <a:xfrm>
            <a:off x="822959" y="1328028"/>
            <a:ext cx="7521000" cy="3579900"/>
          </a:xfrm>
          <a:prstGeom prst="rect">
            <a:avLst/>
          </a:prstGeom>
          <a:noFill/>
          <a:ln>
            <a:noFill/>
          </a:ln>
        </p:spPr>
        <p:txBody>
          <a:bodyPr lIns="91425" tIns="45700" rIns="91425" bIns="45700" anchor="t" anchorCtr="0">
            <a:noAutofit/>
          </a:bodyPr>
          <a:lstStyle/>
          <a:p>
            <a:pPr marL="342900" marR="0" lvl="0" indent="-368300" algn="l" rtl="0">
              <a:lnSpc>
                <a:spcPct val="90000"/>
              </a:lnSpc>
              <a:spcBef>
                <a:spcPts val="0"/>
              </a:spcBef>
              <a:buClr>
                <a:srgbClr val="FFFFFF"/>
              </a:buClr>
              <a:buSzPct val="100000"/>
              <a:buFont typeface="Source Sans Pro"/>
              <a:buChar char="•"/>
            </a:pPr>
            <a:r>
              <a:rPr lang="en" sz="3600" b="1" i="0" u="none" strike="noStrike" cap="none">
                <a:solidFill>
                  <a:srgbClr val="FF0000"/>
                </a:solidFill>
                <a:latin typeface="Source Sans Pro"/>
                <a:ea typeface="Source Sans Pro"/>
                <a:cs typeface="Source Sans Pro"/>
                <a:sym typeface="Source Sans Pro"/>
              </a:rPr>
              <a:t>Life-threatening</a:t>
            </a:r>
            <a:r>
              <a:rPr lang="en" sz="3600" b="1" i="0" u="none" strike="noStrike" cap="none">
                <a:solidFill>
                  <a:srgbClr val="FFFFFF"/>
                </a:solidFill>
                <a:latin typeface="Source Sans Pro"/>
                <a:ea typeface="Source Sans Pro"/>
                <a:cs typeface="Source Sans Pro"/>
                <a:sym typeface="Source Sans Pro"/>
              </a:rPr>
              <a:t> vs. </a:t>
            </a:r>
            <a:r>
              <a:rPr lang="en" sz="3600" b="1" i="0" u="none" strike="noStrike" cap="none">
                <a:solidFill>
                  <a:srgbClr val="F1C232"/>
                </a:solidFill>
                <a:latin typeface="Source Sans Pro"/>
                <a:ea typeface="Source Sans Pro"/>
                <a:cs typeface="Source Sans Pro"/>
                <a:sym typeface="Source Sans Pro"/>
              </a:rPr>
              <a:t>not life-threatening</a:t>
            </a:r>
            <a:br>
              <a:rPr lang="en" sz="3600" b="1" i="0" u="none" strike="noStrike" cap="none">
                <a:solidFill>
                  <a:srgbClr val="F1C232"/>
                </a:solidFill>
                <a:latin typeface="Source Sans Pro"/>
                <a:ea typeface="Source Sans Pro"/>
                <a:cs typeface="Source Sans Pro"/>
                <a:sym typeface="Source Sans Pro"/>
              </a:rPr>
            </a:br>
            <a:endParaRPr lang="en" sz="3600" b="1" i="0" u="none" strike="noStrike" cap="none">
              <a:solidFill>
                <a:srgbClr val="F1C232"/>
              </a:solidFill>
              <a:latin typeface="Source Sans Pro"/>
              <a:ea typeface="Source Sans Pro"/>
              <a:cs typeface="Source Sans Pro"/>
              <a:sym typeface="Source Sans Pro"/>
            </a:endParaRPr>
          </a:p>
          <a:p>
            <a:pPr marL="342900" marR="0" lvl="0" indent="-368300" algn="l" rtl="0">
              <a:lnSpc>
                <a:spcPct val="90000"/>
              </a:lnSpc>
              <a:spcBef>
                <a:spcPts val="800"/>
              </a:spcBef>
              <a:buClr>
                <a:srgbClr val="FFFFFF"/>
              </a:buClr>
              <a:buSzPct val="100000"/>
              <a:buFont typeface="Source Sans Pro"/>
              <a:buChar char="•"/>
            </a:pPr>
            <a:r>
              <a:rPr lang="en" sz="3600" b="1" i="0" u="none" strike="noStrike" cap="none">
                <a:solidFill>
                  <a:srgbClr val="FFFFFF"/>
                </a:solidFill>
                <a:latin typeface="Source Sans Pro"/>
                <a:ea typeface="Source Sans Pro"/>
                <a:cs typeface="Source Sans Pro"/>
                <a:sym typeface="Source Sans Pro"/>
              </a:rPr>
              <a:t>First point of contact is always the Inward Bound organisers</a:t>
            </a:r>
          </a:p>
          <a:p>
            <a:pPr marL="342900" marR="0" lvl="0" indent="-342900" algn="l" rtl="0">
              <a:lnSpc>
                <a:spcPct val="90000"/>
              </a:lnSpc>
              <a:spcBef>
                <a:spcPts val="800"/>
              </a:spcBef>
              <a:buClr>
                <a:srgbClr val="FFFFFF"/>
              </a:buClr>
              <a:buSzPct val="100000"/>
              <a:buFont typeface="Source Sans Pro"/>
              <a:buNone/>
            </a:pPr>
            <a:endParaRPr sz="3200" b="1"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600" cap="small">
                <a:solidFill>
                  <a:schemeClr val="lt1"/>
                </a:solidFill>
              </a:rPr>
              <a:t>Calling for help</a:t>
            </a:r>
          </a:p>
        </p:txBody>
      </p:sp>
      <p:sp>
        <p:nvSpPr>
          <p:cNvPr id="365" name="Shape 365"/>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68300" algn="l" rtl="0">
              <a:spcBef>
                <a:spcPts val="0"/>
              </a:spcBef>
              <a:buClr>
                <a:srgbClr val="FFFF00"/>
              </a:buClr>
              <a:buSzPct val="100000"/>
              <a:buFont typeface="Source Sans Pro"/>
              <a:buChar char="•"/>
            </a:pPr>
            <a:r>
              <a:rPr lang="en" sz="2400" b="1" i="0" u="none" strike="noStrike" cap="none">
                <a:solidFill>
                  <a:srgbClr val="FFFF00"/>
                </a:solidFill>
                <a:latin typeface="Source Sans Pro"/>
                <a:ea typeface="Source Sans Pro"/>
                <a:cs typeface="Source Sans Pro"/>
                <a:sym typeface="Source Sans Pro"/>
              </a:rPr>
              <a:t>ONLY WHERE THERE IS IMMINENT RISK OF DEATH</a:t>
            </a:r>
          </a:p>
          <a:p>
            <a:pPr marL="342900" marR="0" lvl="0" indent="-342900" algn="l" rtl="0">
              <a:spcBef>
                <a:spcPts val="800"/>
              </a:spcBef>
              <a:buClr>
                <a:srgbClr val="FFFFFF"/>
              </a:buClr>
              <a:buSzPct val="83333"/>
              <a:buFont typeface="Source Sans Pro"/>
              <a:buNone/>
            </a:pPr>
            <a:endParaRPr sz="2400" b="1" i="0" u="none" strike="noStrike" cap="none">
              <a:solidFill>
                <a:srgbClr val="FFFF00"/>
              </a:solidFill>
              <a:latin typeface="Source Sans Pro"/>
              <a:ea typeface="Source Sans Pro"/>
              <a:cs typeface="Source Sans Pro"/>
              <a:sym typeface="Source Sans Pro"/>
            </a:endParaRPr>
          </a:p>
          <a:p>
            <a:pPr marL="402336" marR="0" lvl="2" indent="-199136" algn="l" rtl="0">
              <a:spcBef>
                <a:spcPts val="300"/>
              </a:spcBef>
              <a:buClr>
                <a:schemeClr val="accent2"/>
              </a:buClr>
              <a:buSzPct val="100000"/>
              <a:buFont typeface="Source Sans Pro"/>
              <a:buChar char="•"/>
            </a:pPr>
            <a:r>
              <a:rPr lang="en" sz="2400" b="0" i="0" u="none" strike="noStrike" cap="none">
                <a:solidFill>
                  <a:srgbClr val="FFFFFF"/>
                </a:solidFill>
                <a:latin typeface="Source Sans Pro"/>
                <a:ea typeface="Source Sans Pro"/>
                <a:cs typeface="Source Sans Pro"/>
                <a:sym typeface="Source Sans Pro"/>
              </a:rPr>
              <a:t>Press the </a:t>
            </a:r>
            <a:r>
              <a:rPr lang="en" sz="2400" b="1" i="0" u="none" strike="noStrike" cap="none">
                <a:solidFill>
                  <a:srgbClr val="FF0000"/>
                </a:solidFill>
                <a:latin typeface="Source Sans Pro"/>
                <a:ea typeface="Source Sans Pro"/>
                <a:cs typeface="Source Sans Pro"/>
                <a:sym typeface="Source Sans Pro"/>
              </a:rPr>
              <a:t>ALERT BUTTON </a:t>
            </a:r>
            <a:r>
              <a:rPr lang="en" sz="2400" b="0" i="0" u="none" strike="noStrike" cap="none">
                <a:solidFill>
                  <a:srgbClr val="FFFFFF"/>
                </a:solidFill>
                <a:latin typeface="Source Sans Pro"/>
                <a:ea typeface="Source Sans Pro"/>
                <a:cs typeface="Source Sans Pro"/>
                <a:sym typeface="Source Sans Pro"/>
              </a:rPr>
              <a:t>on the Emergency Tracker</a:t>
            </a:r>
          </a:p>
          <a:p>
            <a:pPr marL="402336" marR="0" lvl="2" indent="-199136" algn="l" rtl="0">
              <a:spcBef>
                <a:spcPts val="300"/>
              </a:spcBef>
              <a:buClr>
                <a:schemeClr val="accent2"/>
              </a:buClr>
              <a:buSzPct val="100000"/>
              <a:buFont typeface="Source Sans Pro"/>
              <a:buChar char="•"/>
            </a:pPr>
            <a:r>
              <a:rPr lang="en" sz="2400">
                <a:solidFill>
                  <a:srgbClr val="FFFFFF"/>
                </a:solidFill>
                <a:latin typeface="Source Sans Pro"/>
                <a:ea typeface="Source Sans Pro"/>
                <a:cs typeface="Source Sans Pro"/>
                <a:sym typeface="Source Sans Pro"/>
              </a:rPr>
              <a:t>USE THE </a:t>
            </a:r>
            <a:r>
              <a:rPr lang="en" sz="2400">
                <a:solidFill>
                  <a:srgbClr val="E69138"/>
                </a:solidFill>
                <a:latin typeface="Source Sans Pro"/>
                <a:ea typeface="Source Sans Pro"/>
                <a:cs typeface="Source Sans Pro"/>
                <a:sym typeface="Source Sans Pro"/>
              </a:rPr>
              <a:t>MOBILE PHONE</a:t>
            </a:r>
            <a:r>
              <a:rPr lang="en" sz="2400">
                <a:solidFill>
                  <a:srgbClr val="FFFFFF"/>
                </a:solidFill>
                <a:latin typeface="Source Sans Pro"/>
                <a:ea typeface="Source Sans Pro"/>
                <a:cs typeface="Source Sans Pro"/>
                <a:sym typeface="Source Sans Pro"/>
              </a:rPr>
              <a:t> TO CONTACT RACE HQ</a:t>
            </a:r>
            <a:br>
              <a:rPr lang="en" sz="2400">
                <a:solidFill>
                  <a:srgbClr val="FFFFFF"/>
                </a:solidFill>
                <a:latin typeface="Source Sans Pro"/>
                <a:ea typeface="Source Sans Pro"/>
                <a:cs typeface="Source Sans Pro"/>
                <a:sym typeface="Source Sans Pro"/>
              </a:rPr>
            </a:br>
            <a:endParaRPr lang="en" sz="2400">
              <a:solidFill>
                <a:srgbClr val="FFFFFF"/>
              </a:solidFill>
              <a:latin typeface="Source Sans Pro"/>
              <a:ea typeface="Source Sans Pro"/>
              <a:cs typeface="Source Sans Pro"/>
              <a:sym typeface="Source Sans Pro"/>
            </a:endParaRPr>
          </a:p>
          <a:p>
            <a:pPr marL="402336" marR="0" lvl="2" indent="-199136" algn="l" rtl="0">
              <a:spcBef>
                <a:spcPts val="300"/>
              </a:spcBef>
              <a:buClr>
                <a:schemeClr val="accent2"/>
              </a:buClr>
              <a:buSzPct val="100000"/>
              <a:buFont typeface="Source Sans Pro"/>
              <a:buChar char="•"/>
            </a:pPr>
            <a:r>
              <a:rPr lang="en" sz="2400" b="1" i="0" u="none" strike="noStrike" cap="none">
                <a:solidFill>
                  <a:srgbClr val="FFFFFF"/>
                </a:solidFill>
                <a:latin typeface="Source Sans Pro"/>
                <a:ea typeface="Source Sans Pro"/>
                <a:cs typeface="Source Sans Pro"/>
                <a:sym typeface="Source Sans Pro"/>
              </a:rPr>
              <a:t>Monitor tracker continuously</a:t>
            </a:r>
            <a:r>
              <a:rPr lang="en" sz="2400" b="0" i="0" u="none" strike="noStrike" cap="none">
                <a:solidFill>
                  <a:srgbClr val="FFFFFF"/>
                </a:solidFill>
                <a:latin typeface="Source Sans Pro"/>
                <a:ea typeface="Source Sans Pro"/>
                <a:cs typeface="Source Sans Pro"/>
                <a:sym typeface="Source Sans Pro"/>
              </a:rPr>
              <a:t> for a reply (it won’t alert you like a mobile phone does)</a:t>
            </a:r>
          </a:p>
          <a:p>
            <a:pPr marL="914400" marR="0" lvl="0" indent="0" algn="l" rtl="0">
              <a:spcBef>
                <a:spcPts val="300"/>
              </a:spcBef>
              <a:buNone/>
            </a:pPr>
            <a:endParaRPr sz="2400" b="0" i="0" u="none" strike="noStrike" cap="none">
              <a:solidFill>
                <a:srgbClr val="FFFFFF"/>
              </a:solidFill>
              <a:latin typeface="Source Sans Pro"/>
              <a:ea typeface="Source Sans Pro"/>
              <a:cs typeface="Source Sans Pro"/>
              <a:sym typeface="Source Sans Pro"/>
            </a:endParaRPr>
          </a:p>
          <a:p>
            <a:pPr marL="402336" marR="0" lvl="2" indent="-199136" algn="l" rtl="0">
              <a:spcBef>
                <a:spcPts val="300"/>
              </a:spcBef>
              <a:buClr>
                <a:schemeClr val="accent2"/>
              </a:buClr>
              <a:buSzPct val="100000"/>
              <a:buFont typeface="Source Sans Pro"/>
              <a:buChar char="•"/>
            </a:pPr>
            <a:r>
              <a:rPr lang="en" sz="2400" b="0" i="0" u="none" strike="noStrike" cap="none">
                <a:solidFill>
                  <a:srgbClr val="FFFFFF"/>
                </a:solidFill>
                <a:latin typeface="Source Sans Pro"/>
                <a:ea typeface="Source Sans Pro"/>
                <a:cs typeface="Source Sans Pro"/>
                <a:sym typeface="Source Sans Pro"/>
              </a:rPr>
              <a:t>Stay where you are, unless otherwise instructed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b="0" i="0" u="none" strike="noStrike" cap="small">
                <a:solidFill>
                  <a:schemeClr val="lt1"/>
                </a:solidFill>
              </a:rPr>
              <a:t>THE EMERGENCY ENVELOPE</a:t>
            </a:r>
          </a:p>
        </p:txBody>
      </p:sp>
      <p:pic>
        <p:nvPicPr>
          <p:cNvPr id="372" name="Shape 372" descr="Screen Shot 2016-09-26 at 8.06.14 PM.png"/>
          <p:cNvPicPr preferRelativeResize="0"/>
          <p:nvPr/>
        </p:nvPicPr>
        <p:blipFill>
          <a:blip r:embed="rId3">
            <a:alphaModFix/>
          </a:blip>
          <a:stretch>
            <a:fillRect/>
          </a:stretch>
        </p:blipFill>
        <p:spPr>
          <a:xfrm>
            <a:off x="1497400" y="914450"/>
            <a:ext cx="6149198" cy="47438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500" b="0" i="0" u="none" strike="noStrike" cap="small">
                <a:solidFill>
                  <a:schemeClr val="lt1"/>
                </a:solidFill>
              </a:rPr>
              <a:t>THE EMERGENCY ENVELOPE</a:t>
            </a:r>
          </a:p>
        </p:txBody>
      </p:sp>
      <p:sp>
        <p:nvSpPr>
          <p:cNvPr id="379" name="Shape 379"/>
          <p:cNvSpPr txBox="1"/>
          <p:nvPr/>
        </p:nvSpPr>
        <p:spPr>
          <a:xfrm>
            <a:off x="822959" y="1080799"/>
            <a:ext cx="7520999" cy="3964499"/>
          </a:xfrm>
          <a:prstGeom prst="rect">
            <a:avLst/>
          </a:prstGeom>
          <a:noFill/>
          <a:ln>
            <a:noFill/>
          </a:ln>
        </p:spPr>
        <p:txBody>
          <a:bodyPr lIns="91425" tIns="45700" rIns="91425" bIns="45700" anchor="t" anchorCtr="0">
            <a:noAutofit/>
          </a:bodyPr>
          <a:lstStyle/>
          <a:p>
            <a:pPr marL="457200" marR="0" lvl="0" indent="-457200" algn="l" rtl="0">
              <a:spcBef>
                <a:spcPts val="0"/>
              </a:spcBef>
              <a:buClr>
                <a:srgbClr val="FFFFFF"/>
              </a:buClr>
              <a:buSzPct val="100000"/>
              <a:buFont typeface="Source Sans Pro"/>
              <a:buChar char="•"/>
            </a:pPr>
            <a:r>
              <a:rPr lang="en" sz="2800" b="1" i="0" u="none" strike="noStrike" cap="none">
                <a:solidFill>
                  <a:srgbClr val="F1C232"/>
                </a:solidFill>
                <a:latin typeface="Source Sans Pro"/>
                <a:ea typeface="Source Sans Pro"/>
                <a:cs typeface="Source Sans Pro"/>
                <a:sym typeface="Source Sans Pro"/>
              </a:rPr>
              <a:t>ONLY open if you require assistance and are WITHDRAWING from the race.</a:t>
            </a:r>
            <a:r>
              <a:rPr lang="en" sz="2800" b="1" i="0" u="none" strike="noStrike" cap="none">
                <a:solidFill>
                  <a:srgbClr val="FFFFFF"/>
                </a:solidFill>
                <a:latin typeface="Source Sans Pro"/>
                <a:ea typeface="Source Sans Pro"/>
                <a:cs typeface="Source Sans Pro"/>
                <a:sym typeface="Source Sans Pro"/>
              </a:rPr>
              <a:t> Once opened, your team is </a:t>
            </a:r>
            <a:r>
              <a:rPr lang="en" sz="2800" b="1" i="0" u="none" strike="noStrike" cap="none">
                <a:solidFill>
                  <a:srgbClr val="FF0000"/>
                </a:solidFill>
                <a:latin typeface="Source Sans Pro"/>
                <a:ea typeface="Source Sans Pro"/>
                <a:cs typeface="Source Sans Pro"/>
                <a:sym typeface="Source Sans Pro"/>
              </a:rPr>
              <a:t>disqualified</a:t>
            </a:r>
            <a:r>
              <a:rPr lang="en" sz="2800" b="1" i="0" u="none" strike="noStrike" cap="none">
                <a:solidFill>
                  <a:srgbClr val="FFFFFF"/>
                </a:solidFill>
                <a:latin typeface="Source Sans Pro"/>
                <a:ea typeface="Source Sans Pro"/>
                <a:cs typeface="Source Sans Pro"/>
                <a:sym typeface="Source Sans Pro"/>
              </a:rPr>
              <a:t> from the race.</a:t>
            </a:r>
            <a:br>
              <a:rPr lang="en" sz="2800" b="1" i="0" u="none" strike="noStrike" cap="none">
                <a:solidFill>
                  <a:srgbClr val="FFFFFF"/>
                </a:solidFill>
                <a:latin typeface="Source Sans Pro"/>
                <a:ea typeface="Source Sans Pro"/>
                <a:cs typeface="Source Sans Pro"/>
                <a:sym typeface="Source Sans Pro"/>
              </a:rPr>
            </a:br>
            <a:endParaRPr lang="en" sz="2800" b="1" i="0" u="none" strike="noStrike" cap="none">
              <a:solidFill>
                <a:srgbClr val="FFFFFF"/>
              </a:solidFill>
              <a:latin typeface="Source Sans Pro"/>
              <a:ea typeface="Source Sans Pro"/>
              <a:cs typeface="Source Sans Pro"/>
              <a:sym typeface="Source Sans Pro"/>
            </a:endParaRPr>
          </a:p>
          <a:p>
            <a:pPr marL="457200" marR="0" lvl="0" indent="-457200" algn="l" rtl="0">
              <a:spcBef>
                <a:spcPts val="800"/>
              </a:spcBef>
              <a:buClr>
                <a:srgbClr val="FFFFFF"/>
              </a:buClr>
              <a:buSzPct val="100000"/>
              <a:buFont typeface="Source Sans Pro"/>
              <a:buChar char="•"/>
            </a:pPr>
            <a:r>
              <a:rPr lang="en" sz="2800" b="1" i="0" u="none" strike="noStrike" cap="none">
                <a:solidFill>
                  <a:srgbClr val="FFFFFF"/>
                </a:solidFill>
                <a:latin typeface="Source Sans Pro"/>
                <a:ea typeface="Source Sans Pro"/>
                <a:cs typeface="Source Sans Pro"/>
                <a:sym typeface="Source Sans Pro"/>
              </a:rPr>
              <a:t>Envelope contains:</a:t>
            </a:r>
          </a:p>
          <a:p>
            <a:pPr marL="914400" marR="0" lvl="1" indent="-406400" algn="l" rtl="0">
              <a:spcBef>
                <a:spcPts val="800"/>
              </a:spcBef>
              <a:buClr>
                <a:srgbClr val="FFFFFF"/>
              </a:buClr>
              <a:buSzPct val="100000"/>
              <a:buFont typeface="Source Sans Pro"/>
            </a:pPr>
            <a:r>
              <a:rPr lang="en" sz="2800" b="1" i="0" u="none" strike="noStrike" cap="none">
                <a:solidFill>
                  <a:srgbClr val="FFFFFF"/>
                </a:solidFill>
                <a:latin typeface="Source Sans Pro"/>
                <a:ea typeface="Source Sans Pro"/>
                <a:cs typeface="Source Sans Pro"/>
                <a:sym typeface="Source Sans Pro"/>
              </a:rPr>
              <a:t>Drop Zones, Locations for Rescue, End Point</a:t>
            </a:r>
          </a:p>
          <a:p>
            <a:pPr marL="914400" marR="0" lvl="1" indent="-406400" algn="l" rtl="0">
              <a:spcBef>
                <a:spcPts val="800"/>
              </a:spcBef>
              <a:buClr>
                <a:srgbClr val="FFFFFF"/>
              </a:buClr>
              <a:buSzPct val="100000"/>
              <a:buFont typeface="Source Sans Pro"/>
            </a:pPr>
            <a:r>
              <a:rPr lang="en" sz="2800" b="1" i="0" u="none" strike="noStrike" cap="none">
                <a:solidFill>
                  <a:srgbClr val="FFFFFF"/>
                </a:solidFill>
                <a:latin typeface="Source Sans Pro"/>
                <a:ea typeface="Source Sans Pro"/>
                <a:cs typeface="Source Sans Pro"/>
                <a:sym typeface="Source Sans Pro"/>
              </a:rPr>
              <a:t>Safety Advice, First Aid Instructions</a:t>
            </a:r>
          </a:p>
          <a:p>
            <a:pPr marL="914400" marR="0" lvl="1" indent="-406400" algn="l" rtl="0">
              <a:spcBef>
                <a:spcPts val="800"/>
              </a:spcBef>
              <a:buClr>
                <a:srgbClr val="FFFFFF"/>
              </a:buClr>
              <a:buSzPct val="100000"/>
              <a:buFont typeface="Source Sans Pro"/>
            </a:pPr>
            <a:r>
              <a:rPr lang="en" sz="2800" b="1" i="0" u="none" strike="noStrike" cap="none">
                <a:solidFill>
                  <a:srgbClr val="FFFFFF"/>
                </a:solidFill>
                <a:latin typeface="Source Sans Pro"/>
                <a:ea typeface="Source Sans Pro"/>
                <a:cs typeface="Source Sans Pro"/>
                <a:sym typeface="Source Sans Pro"/>
              </a:rPr>
              <a:t>Contact details &amp; tracker instructions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300" b="0" i="0" u="none" strike="noStrike" cap="small">
                <a:solidFill>
                  <a:schemeClr val="lt1"/>
                </a:solidFill>
              </a:rPr>
              <a:t>WITHDRAWALS / NON-EMERGENCY INJURIES</a:t>
            </a:r>
          </a:p>
        </p:txBody>
      </p:sp>
      <p:sp>
        <p:nvSpPr>
          <p:cNvPr id="385" name="Shape 385"/>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55600" algn="l" rtl="0">
              <a:lnSpc>
                <a:spcPct val="90000"/>
              </a:lnSpc>
              <a:spcBef>
                <a:spcPts val="0"/>
              </a:spcBef>
              <a:buClr>
                <a:srgbClr val="FFFFFF"/>
              </a:buClr>
              <a:buSzPct val="100000"/>
              <a:buFont typeface="Source Sans Pro"/>
              <a:buChar char="•"/>
            </a:pPr>
            <a:r>
              <a:rPr lang="en" sz="2400" b="1" i="0" u="none" strike="noStrike" cap="none">
                <a:solidFill>
                  <a:srgbClr val="FFFFFF"/>
                </a:solidFill>
                <a:latin typeface="Source Sans Pro"/>
                <a:ea typeface="Source Sans Pro"/>
                <a:cs typeface="Source Sans Pro"/>
                <a:sym typeface="Source Sans Pro"/>
              </a:rPr>
              <a:t>Open the envelope. Contact Race HQ:</a:t>
            </a:r>
            <a:br>
              <a:rPr lang="en" sz="2400" b="1" i="0" u="none" strike="noStrike" cap="none">
                <a:solidFill>
                  <a:srgbClr val="FFFFFF"/>
                </a:solidFill>
                <a:latin typeface="Source Sans Pro"/>
                <a:ea typeface="Source Sans Pro"/>
                <a:cs typeface="Source Sans Pro"/>
                <a:sym typeface="Source Sans Pro"/>
              </a:rPr>
            </a:br>
            <a:endParaRPr lang="en" sz="2400" b="1" i="0" u="none" strike="noStrike" cap="none">
              <a:solidFill>
                <a:srgbClr val="FFFFFF"/>
              </a:solidFill>
              <a:latin typeface="Source Sans Pro"/>
              <a:ea typeface="Source Sans Pro"/>
              <a:cs typeface="Source Sans Pro"/>
              <a:sym typeface="Source Sans Pro"/>
            </a:endParaRPr>
          </a:p>
          <a:p>
            <a:pPr marL="630936" marR="0" lvl="3" indent="-186436" algn="l" rtl="0">
              <a:lnSpc>
                <a:spcPct val="90000"/>
              </a:lnSpc>
              <a:spcBef>
                <a:spcPts val="300"/>
              </a:spcBef>
              <a:buSzPct val="100000"/>
              <a:buFont typeface="Source Sans Pro"/>
              <a:buChar char="•"/>
            </a:pPr>
            <a:r>
              <a:rPr lang="en" sz="2400" b="0" i="0" u="none" strike="noStrike" cap="none">
                <a:solidFill>
                  <a:srgbClr val="FFFFFF"/>
                </a:solidFill>
                <a:latin typeface="Source Sans Pro"/>
                <a:ea typeface="Source Sans Pro"/>
                <a:cs typeface="Source Sans Pro"/>
                <a:sym typeface="Source Sans Pro"/>
              </a:rPr>
              <a:t>If no signal, use emergency </a:t>
            </a:r>
            <a:r>
              <a:rPr lang="en" sz="2400" b="1" i="0" u="none" strike="noStrike" cap="none">
                <a:solidFill>
                  <a:srgbClr val="E69138"/>
                </a:solidFill>
                <a:latin typeface="Source Sans Pro"/>
                <a:ea typeface="Source Sans Pro"/>
                <a:cs typeface="Source Sans Pro"/>
                <a:sym typeface="Source Sans Pro"/>
              </a:rPr>
              <a:t>tracker messaging</a:t>
            </a:r>
            <a:r>
              <a:rPr lang="en" sz="2400" b="0" i="0" u="none" strike="noStrike" cap="none">
                <a:solidFill>
                  <a:srgbClr val="FF0000"/>
                </a:solidFill>
                <a:latin typeface="Source Sans Pro"/>
                <a:ea typeface="Source Sans Pro"/>
                <a:cs typeface="Source Sans Pro"/>
                <a:sym typeface="Source Sans Pro"/>
              </a:rPr>
              <a:t> </a:t>
            </a:r>
            <a:r>
              <a:rPr lang="en" sz="2400" b="0" i="0" u="none" strike="noStrike" cap="none">
                <a:solidFill>
                  <a:srgbClr val="FFFFFF"/>
                </a:solidFill>
                <a:latin typeface="Source Sans Pro"/>
                <a:ea typeface="Source Sans Pro"/>
                <a:cs typeface="Source Sans Pro"/>
                <a:sym typeface="Source Sans Pro"/>
              </a:rPr>
              <a:t>– instructions in envelope. </a:t>
            </a:r>
            <a:br>
              <a:rPr lang="en" sz="2400" b="0" i="0" u="none" strike="noStrike" cap="none">
                <a:solidFill>
                  <a:srgbClr val="FFFFFF"/>
                </a:solidFill>
                <a:latin typeface="Source Sans Pro"/>
                <a:ea typeface="Source Sans Pro"/>
                <a:cs typeface="Source Sans Pro"/>
                <a:sym typeface="Source Sans Pro"/>
              </a:rPr>
            </a:br>
            <a:endParaRPr lang="en" sz="2400" b="0" i="0" u="none" strike="noStrike" cap="none">
              <a:solidFill>
                <a:srgbClr val="FFFFFF"/>
              </a:solidFill>
              <a:latin typeface="Source Sans Pro"/>
              <a:ea typeface="Source Sans Pro"/>
              <a:cs typeface="Source Sans Pro"/>
              <a:sym typeface="Source Sans Pro"/>
            </a:endParaRPr>
          </a:p>
          <a:p>
            <a:pPr marL="630936" marR="0" lvl="3" indent="-186436" algn="l" rtl="0">
              <a:lnSpc>
                <a:spcPct val="90000"/>
              </a:lnSpc>
              <a:spcBef>
                <a:spcPts val="300"/>
              </a:spcBef>
              <a:buSzPct val="100000"/>
              <a:buFont typeface="Source Sans Pro"/>
              <a:buChar char="•"/>
            </a:pPr>
            <a:r>
              <a:rPr lang="en" sz="2400">
                <a:solidFill>
                  <a:schemeClr val="lt1"/>
                </a:solidFill>
                <a:latin typeface="Source Sans Pro"/>
                <a:ea typeface="Source Sans Pro"/>
                <a:cs typeface="Source Sans Pro"/>
                <a:sym typeface="Source Sans Pro"/>
              </a:rPr>
              <a:t>Try to contact Race HQ with mobile phone, contact details can be found in envelope</a:t>
            </a:r>
          </a:p>
          <a:p>
            <a:pPr marL="598170" marR="0" lvl="3" indent="-140969" algn="l" rtl="0">
              <a:lnSpc>
                <a:spcPct val="90000"/>
              </a:lnSpc>
              <a:spcBef>
                <a:spcPts val="300"/>
              </a:spcBef>
              <a:buClr>
                <a:schemeClr val="accent2"/>
              </a:buClr>
              <a:buSzPct val="92500"/>
              <a:buFont typeface="Source Sans Pro"/>
              <a:buNone/>
            </a:pPr>
            <a:endParaRPr sz="2400" b="0" i="0" u="none" strike="noStrike" cap="none">
              <a:solidFill>
                <a:srgbClr val="FFFFFF"/>
              </a:solidFill>
              <a:latin typeface="Source Sans Pro"/>
              <a:ea typeface="Source Sans Pro"/>
              <a:cs typeface="Source Sans Pro"/>
              <a:sym typeface="Source Sans Pro"/>
            </a:endParaRPr>
          </a:p>
          <a:p>
            <a:pPr marL="9144" marR="0" lvl="1" indent="-9144" algn="l" rtl="0">
              <a:lnSpc>
                <a:spcPct val="90000"/>
              </a:lnSpc>
              <a:spcBef>
                <a:spcPts val="300"/>
              </a:spcBef>
              <a:buClr>
                <a:schemeClr val="accent2"/>
              </a:buClr>
              <a:buSzPct val="25000"/>
              <a:buFont typeface="Source Sans Pro"/>
              <a:buNone/>
            </a:pPr>
            <a:r>
              <a:rPr lang="en" sz="2400" b="1" i="0" u="none" strike="noStrike" cap="none">
                <a:solidFill>
                  <a:srgbClr val="E69138"/>
                </a:solidFill>
                <a:latin typeface="Source Sans Pro"/>
                <a:ea typeface="Source Sans Pro"/>
                <a:cs typeface="Source Sans Pro"/>
                <a:sym typeface="Source Sans Pro"/>
              </a:rPr>
              <a:t>Monitor the emergency tracker continuously</a:t>
            </a:r>
            <a:r>
              <a:rPr lang="en" sz="2400" b="1" i="0" u="none" strike="noStrike" cap="none">
                <a:solidFill>
                  <a:srgbClr val="FFFFFF"/>
                </a:solidFill>
                <a:latin typeface="Source Sans Pro"/>
                <a:ea typeface="Source Sans Pro"/>
                <a:cs typeface="Source Sans Pro"/>
                <a:sym typeface="Source Sans Pro"/>
              </a:rPr>
              <a:t> for </a:t>
            </a:r>
            <a:r>
              <a:rPr lang="en" sz="2400" b="1">
                <a:solidFill>
                  <a:srgbClr val="FFFFFF"/>
                </a:solidFill>
                <a:latin typeface="Source Sans Pro"/>
                <a:ea typeface="Source Sans Pro"/>
                <a:cs typeface="Source Sans Pro"/>
                <a:sym typeface="Source Sans Pro"/>
              </a:rPr>
              <a:t>messages </a:t>
            </a:r>
            <a:r>
              <a:rPr lang="en" sz="2400" b="1" i="0" u="none" strike="noStrike" cap="none">
                <a:solidFill>
                  <a:srgbClr val="FFFFFF"/>
                </a:solidFill>
                <a:latin typeface="Source Sans Pro"/>
                <a:ea typeface="Source Sans Pro"/>
                <a:cs typeface="Source Sans Pro"/>
                <a:sym typeface="Source Sans Pro"/>
              </a:rPr>
              <a:t>from HQ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rot="-3072076">
            <a:off x="910496" y="1081964"/>
            <a:ext cx="7323009" cy="2079818"/>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Souce Sans Pro"/>
              <a:buNone/>
            </a:pPr>
            <a:r>
              <a:rPr lang="en" sz="4300" cap="small">
                <a:solidFill>
                  <a:schemeClr val="lt1"/>
                </a:solidFill>
                <a:latin typeface="Open Sans"/>
                <a:ea typeface="Open Sans"/>
                <a:cs typeface="Open Sans"/>
                <a:sym typeface="Open Sans"/>
              </a:rPr>
              <a:t>RACE</a:t>
            </a:r>
            <a:r>
              <a:rPr lang="en" sz="4300" b="0" i="0" u="none" strike="noStrike" cap="small">
                <a:solidFill>
                  <a:schemeClr val="lt1"/>
                </a:solidFill>
                <a:latin typeface="Open Sans"/>
                <a:ea typeface="Open Sans"/>
                <a:cs typeface="Open Sans"/>
                <a:sym typeface="Open Sans"/>
              </a:rPr>
              <a:t> TRACKER	</a:t>
            </a:r>
          </a:p>
        </p:txBody>
      </p:sp>
      <p:pic>
        <p:nvPicPr>
          <p:cNvPr id="392" name="Shape 392" descr="yellowbrick.png"/>
          <p:cNvPicPr preferRelativeResize="0"/>
          <p:nvPr/>
        </p:nvPicPr>
        <p:blipFill>
          <a:blip r:embed="rId3">
            <a:alphaModFix/>
          </a:blip>
          <a:stretch>
            <a:fillRect/>
          </a:stretch>
        </p:blipFill>
        <p:spPr>
          <a:xfrm>
            <a:off x="6886606" y="1081104"/>
            <a:ext cx="1580200" cy="36871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Shape 397" descr="yellowbrick.png"/>
          <p:cNvPicPr preferRelativeResize="0"/>
          <p:nvPr/>
        </p:nvPicPr>
        <p:blipFill>
          <a:blip r:embed="rId3">
            <a:alphaModFix/>
          </a:blip>
          <a:stretch>
            <a:fillRect/>
          </a:stretch>
        </p:blipFill>
        <p:spPr>
          <a:xfrm>
            <a:off x="6600006" y="911050"/>
            <a:ext cx="1865174" cy="4352074"/>
          </a:xfrm>
          <a:prstGeom prst="rect">
            <a:avLst/>
          </a:prstGeom>
          <a:noFill/>
          <a:ln>
            <a:noFill/>
          </a:ln>
        </p:spPr>
      </p:pic>
      <p:sp>
        <p:nvSpPr>
          <p:cNvPr id="398" name="Shape 39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 sz="4800" b="0" i="0" u="none" strike="noStrike" cap="none">
                <a:solidFill>
                  <a:schemeClr val="lt1"/>
                </a:solidFill>
              </a:rPr>
              <a:t>USING </a:t>
            </a:r>
            <a:r>
              <a:rPr lang="en" sz="4800" b="0" i="0" u="none" strike="noStrike" cap="none">
                <a:solidFill>
                  <a:srgbClr val="FFFF00"/>
                </a:solidFill>
              </a:rPr>
              <a:t>YELLOWBRICK</a:t>
            </a:r>
          </a:p>
        </p:txBody>
      </p:sp>
      <p:sp>
        <p:nvSpPr>
          <p:cNvPr id="399" name="Shape 399"/>
          <p:cNvSpPr txBox="1">
            <a:spLocks noGrp="1"/>
          </p:cNvSpPr>
          <p:nvPr>
            <p:ph type="body" idx="1"/>
          </p:nvPr>
        </p:nvSpPr>
        <p:spPr>
          <a:xfrm>
            <a:off x="1350184" y="3481029"/>
            <a:ext cx="3200400" cy="3712500"/>
          </a:xfrm>
          <a:prstGeom prst="rect">
            <a:avLst/>
          </a:prstGeom>
          <a:noFill/>
          <a:ln>
            <a:noFill/>
          </a:ln>
        </p:spPr>
        <p:txBody>
          <a:bodyPr lIns="91425" tIns="45700" rIns="91425" bIns="45700" anchor="t" anchorCtr="0">
            <a:noAutofit/>
          </a:bodyPr>
          <a:lstStyle/>
          <a:p>
            <a:pPr marL="457200" marR="0" lvl="0" indent="-355600" algn="l" rtl="0">
              <a:lnSpc>
                <a:spcPct val="80000"/>
              </a:lnSpc>
              <a:spcBef>
                <a:spcPts val="0"/>
              </a:spcBef>
              <a:buClr>
                <a:srgbClr val="FFFFFF"/>
              </a:buClr>
              <a:buSzPct val="100000"/>
              <a:buFont typeface="Calibri"/>
              <a:buChar char="●"/>
            </a:pPr>
            <a:r>
              <a:rPr lang="en" sz="2000">
                <a:solidFill>
                  <a:srgbClr val="FFFFFF"/>
                </a:solidFill>
                <a:latin typeface="Calibri"/>
                <a:ea typeface="Calibri"/>
                <a:cs typeface="Calibri"/>
                <a:sym typeface="Calibri"/>
              </a:rPr>
              <a:t>Arrow &amp; OK buttons for navigating the menu</a:t>
            </a:r>
            <a:br>
              <a:rPr lang="en" sz="2000">
                <a:solidFill>
                  <a:srgbClr val="FFFFFF"/>
                </a:solidFill>
                <a:latin typeface="Calibri"/>
                <a:ea typeface="Calibri"/>
                <a:cs typeface="Calibri"/>
                <a:sym typeface="Calibri"/>
              </a:rPr>
            </a:br>
            <a:endParaRPr lang="en" sz="2000">
              <a:solidFill>
                <a:srgbClr val="FFFFFF"/>
              </a:solidFill>
              <a:latin typeface="Calibri"/>
              <a:ea typeface="Calibri"/>
              <a:cs typeface="Calibri"/>
              <a:sym typeface="Calibri"/>
            </a:endParaRPr>
          </a:p>
          <a:p>
            <a:pPr marL="457200" marR="0" lvl="0" indent="-355600" algn="l" rtl="0">
              <a:lnSpc>
                <a:spcPct val="80000"/>
              </a:lnSpc>
              <a:spcBef>
                <a:spcPts val="0"/>
              </a:spcBef>
              <a:buClr>
                <a:srgbClr val="FFFFFF"/>
              </a:buClr>
              <a:buSzPct val="100000"/>
              <a:buFont typeface="Calibri"/>
              <a:buChar char="●"/>
            </a:pPr>
            <a:r>
              <a:rPr lang="en" sz="2000">
                <a:solidFill>
                  <a:srgbClr val="FFFFFF"/>
                </a:solidFill>
                <a:latin typeface="Calibri"/>
                <a:ea typeface="Calibri"/>
                <a:cs typeface="Calibri"/>
                <a:sym typeface="Calibri"/>
              </a:rPr>
              <a:t>Alert Button under the cover (</a:t>
            </a:r>
            <a:r>
              <a:rPr lang="en" sz="2000" b="1" u="sng">
                <a:solidFill>
                  <a:srgbClr val="FFFFFF"/>
                </a:solidFill>
                <a:latin typeface="Calibri"/>
                <a:ea typeface="Calibri"/>
                <a:cs typeface="Calibri"/>
                <a:sym typeface="Calibri"/>
              </a:rPr>
              <a:t>life-threatening emergencies</a:t>
            </a:r>
            <a:r>
              <a:rPr lang="en" sz="2000">
                <a:solidFill>
                  <a:srgbClr val="FFFFFF"/>
                </a:solidFill>
                <a:latin typeface="Calibri"/>
                <a:ea typeface="Calibri"/>
                <a:cs typeface="Calibri"/>
                <a:sym typeface="Calibri"/>
              </a:rPr>
              <a:t>)</a:t>
            </a:r>
          </a:p>
          <a:p>
            <a:pPr marL="0" marR="0" lvl="0" indent="0" algn="l" rtl="0">
              <a:lnSpc>
                <a:spcPct val="80000"/>
              </a:lnSpc>
              <a:spcBef>
                <a:spcPts val="434"/>
              </a:spcBef>
              <a:buClr>
                <a:schemeClr val="lt1"/>
              </a:buClr>
              <a:buSzPct val="25000"/>
              <a:buFont typeface="Calibri"/>
              <a:buNone/>
            </a:pPr>
            <a:endParaRPr sz="1600" b="0" i="0" u="none" strike="noStrike" cap="none">
              <a:solidFill>
                <a:schemeClr val="lt1"/>
              </a:solidFill>
              <a:latin typeface="Calibri"/>
              <a:ea typeface="Calibri"/>
              <a:cs typeface="Calibri"/>
              <a:sym typeface="Calibri"/>
            </a:endParaRPr>
          </a:p>
          <a:p>
            <a:pPr marL="0" marR="0" lvl="0" indent="0" algn="l" rtl="0">
              <a:lnSpc>
                <a:spcPct val="80000"/>
              </a:lnSpc>
              <a:spcBef>
                <a:spcPts val="430"/>
              </a:spcBef>
              <a:buClr>
                <a:schemeClr val="lt1"/>
              </a:buClr>
              <a:buSzPct val="25000"/>
              <a:buFont typeface="Calibri"/>
              <a:buNone/>
            </a:pPr>
            <a:r>
              <a:rPr lang="en" sz="1600" b="0" i="0" u="none" strike="noStrike" cap="none">
                <a:solidFill>
                  <a:schemeClr val="lt1"/>
                </a:solidFill>
                <a:latin typeface="Calibri"/>
                <a:ea typeface="Calibri"/>
                <a:cs typeface="Calibri"/>
                <a:sym typeface="Calibri"/>
              </a:rPr>
              <a:t>	</a:t>
            </a:r>
          </a:p>
        </p:txBody>
      </p:sp>
      <p:cxnSp>
        <p:nvCxnSpPr>
          <p:cNvPr id="400" name="Shape 400"/>
          <p:cNvCxnSpPr/>
          <p:nvPr/>
        </p:nvCxnSpPr>
        <p:spPr>
          <a:xfrm rot="10800000" flipH="1">
            <a:off x="4136775" y="3773700"/>
            <a:ext cx="3169499" cy="186599"/>
          </a:xfrm>
          <a:prstGeom prst="straightConnector1">
            <a:avLst/>
          </a:prstGeom>
          <a:noFill/>
          <a:ln w="57150" cap="flat" cmpd="sng">
            <a:solidFill>
              <a:schemeClr val="accent2"/>
            </a:solidFill>
            <a:prstDash val="solid"/>
            <a:round/>
            <a:headEnd type="none" w="med" len="med"/>
            <a:tailEnd type="stealth" w="lg" len="lg"/>
          </a:ln>
        </p:spPr>
      </p:cxnSp>
      <p:cxnSp>
        <p:nvCxnSpPr>
          <p:cNvPr id="401" name="Shape 401"/>
          <p:cNvCxnSpPr/>
          <p:nvPr/>
        </p:nvCxnSpPr>
        <p:spPr>
          <a:xfrm>
            <a:off x="4450850" y="4857666"/>
            <a:ext cx="2751600" cy="111000"/>
          </a:xfrm>
          <a:prstGeom prst="straightConnector1">
            <a:avLst/>
          </a:prstGeom>
          <a:noFill/>
          <a:ln w="57150" cap="flat" cmpd="sng">
            <a:solidFill>
              <a:schemeClr val="accent2"/>
            </a:solidFill>
            <a:prstDash val="solid"/>
            <a:round/>
            <a:headEnd type="none" w="med" len="med"/>
            <a:tailEnd type="stealth" w="lg" len="lg"/>
          </a:ln>
        </p:spPr>
      </p:cxnSp>
      <p:sp>
        <p:nvSpPr>
          <p:cNvPr id="402" name="Shape 402"/>
          <p:cNvSpPr/>
          <p:nvPr/>
        </p:nvSpPr>
        <p:spPr>
          <a:xfrm>
            <a:off x="227500" y="1053900"/>
            <a:ext cx="5134800" cy="2048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000" b="0" i="0" u="none" strike="noStrike" cap="none">
                <a:solidFill>
                  <a:srgbClr val="FFFFFF"/>
                </a:solidFill>
                <a:latin typeface="Calibri"/>
                <a:ea typeface="Calibri"/>
                <a:cs typeface="Calibri"/>
                <a:sym typeface="Calibri"/>
              </a:rPr>
              <a:t>Your YellowBrick can send &amp; receive messages using the Satellite network. </a:t>
            </a:r>
          </a:p>
          <a:p>
            <a:pPr marL="0" marR="0" lvl="0" indent="0" algn="l" rtl="0">
              <a:spcBef>
                <a:spcPts val="0"/>
              </a:spcBef>
              <a:buNone/>
            </a:pPr>
            <a:endParaRPr sz="2000" b="0" i="0" u="none" strike="noStrike" cap="none">
              <a:solidFill>
                <a:srgbClr val="FFFFFF"/>
              </a:solidFill>
              <a:latin typeface="Calibri"/>
              <a:ea typeface="Calibri"/>
              <a:cs typeface="Calibri"/>
              <a:sym typeface="Calibri"/>
            </a:endParaRPr>
          </a:p>
          <a:p>
            <a:pPr marL="0" marR="0" lvl="0" indent="0" algn="l" rtl="0">
              <a:spcBef>
                <a:spcPts val="0"/>
              </a:spcBef>
              <a:buSzPct val="25000"/>
              <a:buNone/>
            </a:pPr>
            <a:r>
              <a:rPr lang="en" sz="2000" b="0" i="0" u="none" strike="noStrike" cap="none">
                <a:solidFill>
                  <a:srgbClr val="FFFFFF"/>
                </a:solidFill>
                <a:latin typeface="Calibri"/>
                <a:ea typeface="Calibri"/>
                <a:cs typeface="Calibri"/>
                <a:sym typeface="Calibri"/>
              </a:rPr>
              <a:t>There are</a:t>
            </a:r>
            <a:r>
              <a:rPr lang="en" sz="2000" b="0" i="0" u="none" strike="noStrike" cap="none">
                <a:solidFill>
                  <a:srgbClr val="FF0000"/>
                </a:solidFill>
                <a:latin typeface="Calibri"/>
                <a:ea typeface="Calibri"/>
                <a:cs typeface="Calibri"/>
                <a:sym typeface="Calibri"/>
              </a:rPr>
              <a:t> </a:t>
            </a:r>
            <a:r>
              <a:rPr lang="en" sz="2000" b="0" i="0" u="none" strike="noStrike" cap="none">
                <a:solidFill>
                  <a:srgbClr val="EFEFEF"/>
                </a:solidFill>
                <a:latin typeface="Calibri"/>
                <a:ea typeface="Calibri"/>
                <a:cs typeface="Calibri"/>
                <a:sym typeface="Calibri"/>
              </a:rPr>
              <a:t>two options</a:t>
            </a:r>
            <a:r>
              <a:rPr lang="en" sz="2000" b="0" i="0" u="none" strike="noStrike" cap="none">
                <a:solidFill>
                  <a:srgbClr val="FFFFFF"/>
                </a:solidFill>
                <a:latin typeface="Calibri"/>
                <a:ea typeface="Calibri"/>
                <a:cs typeface="Calibri"/>
                <a:sym typeface="Calibri"/>
              </a:rPr>
              <a:t>: </a:t>
            </a:r>
          </a:p>
          <a:p>
            <a:pPr marL="285750" marR="0" lvl="0" indent="-298450" algn="l" rtl="0">
              <a:spcBef>
                <a:spcPts val="0"/>
              </a:spcBef>
              <a:buClr>
                <a:srgbClr val="FFFFFF"/>
              </a:buClr>
              <a:buSzPct val="100000"/>
              <a:buFont typeface="Calibri"/>
              <a:buAutoNum type="arabicPeriod"/>
            </a:pPr>
            <a:r>
              <a:rPr lang="en" sz="2000" b="0" i="0" u="none" strike="noStrike" cap="none">
                <a:solidFill>
                  <a:srgbClr val="FFFFFF"/>
                </a:solidFill>
                <a:latin typeface="Calibri"/>
                <a:ea typeface="Calibri"/>
                <a:cs typeface="Calibri"/>
                <a:sym typeface="Calibri"/>
              </a:rPr>
              <a:t>Emergency alerts (life-threatening </a:t>
            </a:r>
            <a:r>
              <a:rPr lang="en" sz="2000" b="1" i="0" u="none" strike="noStrike" cap="none">
                <a:solidFill>
                  <a:srgbClr val="FFFFFF"/>
                </a:solidFill>
                <a:latin typeface="Calibri"/>
                <a:ea typeface="Calibri"/>
                <a:cs typeface="Calibri"/>
                <a:sym typeface="Calibri"/>
              </a:rPr>
              <a:t>ONLY</a:t>
            </a:r>
            <a:r>
              <a:rPr lang="en" sz="2000" b="0" i="0" u="none" strike="noStrike" cap="none">
                <a:solidFill>
                  <a:srgbClr val="FFFFFF"/>
                </a:solidFill>
                <a:latin typeface="Calibri"/>
                <a:ea typeface="Calibri"/>
                <a:cs typeface="Calibri"/>
                <a:sym typeface="Calibri"/>
              </a:rPr>
              <a:t>)</a:t>
            </a:r>
          </a:p>
          <a:p>
            <a:pPr marL="285750" marR="0" lvl="0" indent="-298450" algn="l" rtl="0">
              <a:spcBef>
                <a:spcPts val="0"/>
              </a:spcBef>
              <a:buClr>
                <a:srgbClr val="FFFFFF"/>
              </a:buClr>
              <a:buSzPct val="100000"/>
              <a:buFont typeface="Calibri"/>
              <a:buAutoNum type="arabicPeriod"/>
            </a:pPr>
            <a:r>
              <a:rPr lang="en" sz="2000" b="0" i="0" u="none" strike="noStrike" cap="none">
                <a:solidFill>
                  <a:srgbClr val="FFFFFF"/>
                </a:solidFill>
                <a:latin typeface="Calibri"/>
                <a:ea typeface="Calibri"/>
                <a:cs typeface="Calibri"/>
                <a:sym typeface="Calibri"/>
              </a:rPr>
              <a:t>Send &amp; Receive messages (all other times)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822959" y="1100628"/>
            <a:ext cx="7521000" cy="357990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rtl="0">
              <a:spcBef>
                <a:spcPts val="0"/>
              </a:spcBef>
              <a:buNone/>
            </a:pPr>
            <a:r>
              <a:rPr lang="en" sz="2400" b="1"/>
              <a:t>A MESSAGE FROM BUPA</a:t>
            </a:r>
          </a:p>
        </p:txBody>
      </p:sp>
      <p:pic>
        <p:nvPicPr>
          <p:cNvPr id="87" name="Shape 87" descr="Master logo print-jpg.jpg1.jpg"/>
          <p:cNvPicPr preferRelativeResize="0"/>
          <p:nvPr/>
        </p:nvPicPr>
        <p:blipFill>
          <a:blip r:embed="rId3">
            <a:alphaModFix/>
          </a:blip>
          <a:stretch>
            <a:fillRect/>
          </a:stretch>
        </p:blipFill>
        <p:spPr>
          <a:xfrm>
            <a:off x="3037574" y="1376912"/>
            <a:ext cx="3332075" cy="3332124"/>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descr="yellowbrick.png"/>
          <p:cNvPicPr preferRelativeResize="0"/>
          <p:nvPr/>
        </p:nvPicPr>
        <p:blipFill>
          <a:blip r:embed="rId3">
            <a:alphaModFix/>
          </a:blip>
          <a:stretch>
            <a:fillRect/>
          </a:stretch>
        </p:blipFill>
        <p:spPr>
          <a:xfrm>
            <a:off x="6849003" y="998412"/>
            <a:ext cx="1656050" cy="3864116"/>
          </a:xfrm>
          <a:prstGeom prst="rect">
            <a:avLst/>
          </a:prstGeom>
          <a:noFill/>
          <a:ln>
            <a:noFill/>
          </a:ln>
        </p:spPr>
      </p:pic>
      <p:sp>
        <p:nvSpPr>
          <p:cNvPr id="408" name="Shape 40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 sz="4000" b="0" i="0" u="none" strike="noStrike" cap="none">
                <a:solidFill>
                  <a:schemeClr val="lt1"/>
                </a:solidFill>
                <a:latin typeface="Calibri"/>
                <a:ea typeface="Calibri"/>
                <a:cs typeface="Calibri"/>
                <a:sym typeface="Calibri"/>
              </a:rPr>
              <a:t>EMERGENCY SITUATIONS</a:t>
            </a:r>
          </a:p>
        </p:txBody>
      </p:sp>
      <p:sp>
        <p:nvSpPr>
          <p:cNvPr id="409" name="Shape 409"/>
          <p:cNvSpPr txBox="1">
            <a:spLocks noGrp="1"/>
          </p:cNvSpPr>
          <p:nvPr>
            <p:ph type="body" idx="1"/>
          </p:nvPr>
        </p:nvSpPr>
        <p:spPr>
          <a:xfrm>
            <a:off x="262500" y="1097275"/>
            <a:ext cx="6201600" cy="37125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F0000"/>
              </a:buClr>
              <a:buSzPct val="25000"/>
              <a:buFont typeface="Calibri"/>
              <a:buNone/>
            </a:pPr>
            <a:r>
              <a:rPr lang="en" sz="3000" b="1" i="0" u="sng" strike="noStrike" cap="none">
                <a:solidFill>
                  <a:srgbClr val="93C47D"/>
                </a:solidFill>
                <a:latin typeface="Calibri"/>
                <a:ea typeface="Calibri"/>
                <a:cs typeface="Calibri"/>
                <a:sym typeface="Calibri"/>
              </a:rPr>
              <a:t>IN A LIFE</a:t>
            </a:r>
            <a:r>
              <a:rPr lang="en" sz="3000" b="1" u="sng">
                <a:solidFill>
                  <a:srgbClr val="93C47D"/>
                </a:solidFill>
                <a:latin typeface="Calibri"/>
                <a:ea typeface="Calibri"/>
                <a:cs typeface="Calibri"/>
                <a:sym typeface="Calibri"/>
              </a:rPr>
              <a:t>-</a:t>
            </a:r>
            <a:r>
              <a:rPr lang="en" sz="3000" b="1" i="0" u="sng" strike="noStrike" cap="none">
                <a:solidFill>
                  <a:srgbClr val="93C47D"/>
                </a:solidFill>
                <a:latin typeface="Calibri"/>
                <a:ea typeface="Calibri"/>
                <a:cs typeface="Calibri"/>
                <a:sym typeface="Calibri"/>
              </a:rPr>
              <a:t>THREATENING SITUATION </a:t>
            </a:r>
          </a:p>
          <a:p>
            <a:pPr marL="0" marR="0" lvl="0" indent="0" algn="l" rtl="0">
              <a:lnSpc>
                <a:spcPct val="90000"/>
              </a:lnSpc>
              <a:spcBef>
                <a:spcPts val="370"/>
              </a:spcBef>
              <a:buClr>
                <a:schemeClr val="lt1"/>
              </a:buClr>
              <a:buSzPct val="25000"/>
              <a:buFont typeface="Calibri"/>
              <a:buNone/>
            </a:pPr>
            <a:r>
              <a:rPr lang="en" sz="2000" b="0" i="0" u="none" strike="noStrike" cap="none">
                <a:solidFill>
                  <a:schemeClr val="lt1"/>
                </a:solidFill>
                <a:latin typeface="Calibri"/>
                <a:ea typeface="Calibri"/>
                <a:cs typeface="Calibri"/>
                <a:sym typeface="Calibri"/>
              </a:rPr>
              <a:t>Follow the instructions on your </a:t>
            </a:r>
            <a:r>
              <a:rPr lang="en" sz="2000" b="1" i="0" u="none" strike="noStrike" cap="none">
                <a:solidFill>
                  <a:schemeClr val="lt1"/>
                </a:solidFill>
                <a:latin typeface="Calibri"/>
                <a:ea typeface="Calibri"/>
                <a:cs typeface="Calibri"/>
                <a:sym typeface="Calibri"/>
              </a:rPr>
              <a:t>Emergency Action Card</a:t>
            </a:r>
          </a:p>
          <a:p>
            <a:pPr marL="0" marR="0" lvl="0" indent="0" algn="l" rtl="0">
              <a:lnSpc>
                <a:spcPct val="90000"/>
              </a:lnSpc>
              <a:spcBef>
                <a:spcPts val="370"/>
              </a:spcBef>
              <a:buClr>
                <a:schemeClr val="lt1"/>
              </a:buClr>
              <a:buSzPct val="25000"/>
              <a:buFont typeface="Calibri"/>
              <a:buNone/>
            </a:pPr>
            <a:endParaRPr sz="2000">
              <a:solidFill>
                <a:schemeClr val="lt1"/>
              </a:solidFill>
              <a:latin typeface="Calibri"/>
              <a:ea typeface="Calibri"/>
              <a:cs typeface="Calibri"/>
              <a:sym typeface="Calibri"/>
            </a:endParaRPr>
          </a:p>
          <a:p>
            <a:pPr marL="342900" marR="0" lvl="0" indent="-330200" algn="l" rtl="0">
              <a:lnSpc>
                <a:spcPct val="90000"/>
              </a:lnSpc>
              <a:spcBef>
                <a:spcPts val="440"/>
              </a:spcBef>
              <a:buClr>
                <a:schemeClr val="lt1"/>
              </a:buClr>
              <a:buSzPct val="100000"/>
              <a:buFont typeface="Calibri"/>
              <a:buChar char="-"/>
            </a:pPr>
            <a:r>
              <a:rPr lang="en" sz="2000">
                <a:solidFill>
                  <a:schemeClr val="lt1"/>
                </a:solidFill>
                <a:latin typeface="Calibri"/>
                <a:ea typeface="Calibri"/>
                <a:cs typeface="Calibri"/>
                <a:sym typeface="Calibri"/>
              </a:rPr>
              <a:t>C</a:t>
            </a:r>
            <a:r>
              <a:rPr lang="en" sz="2000" b="0" i="0" u="none" strike="noStrike" cap="none">
                <a:solidFill>
                  <a:schemeClr val="lt1"/>
                </a:solidFill>
                <a:latin typeface="Calibri"/>
                <a:ea typeface="Calibri"/>
                <a:cs typeface="Calibri"/>
                <a:sym typeface="Calibri"/>
              </a:rPr>
              <a:t>all the Race HQ for assistance (</a:t>
            </a:r>
            <a:r>
              <a:rPr lang="en" sz="2000">
                <a:solidFill>
                  <a:schemeClr val="lt1"/>
                </a:solidFill>
                <a:latin typeface="Calibri"/>
                <a:ea typeface="Calibri"/>
                <a:cs typeface="Calibri"/>
                <a:sym typeface="Calibri"/>
              </a:rPr>
              <a:t>Sat Phone &amp; Mobile Phone - details in envelope)</a:t>
            </a:r>
          </a:p>
          <a:p>
            <a:pPr marL="0" marR="0" lvl="0" indent="0" algn="l" rtl="0">
              <a:lnSpc>
                <a:spcPct val="90000"/>
              </a:lnSpc>
              <a:spcBef>
                <a:spcPts val="300"/>
              </a:spcBef>
              <a:buClr>
                <a:schemeClr val="lt1"/>
              </a:buClr>
              <a:buSzPct val="25000"/>
              <a:buFont typeface="Calibri"/>
              <a:buNone/>
            </a:pPr>
            <a:r>
              <a:rPr lang="en" sz="2000" b="0" i="0" u="none" strike="noStrike" cap="none">
                <a:solidFill>
                  <a:schemeClr val="lt1"/>
                </a:solidFill>
                <a:latin typeface="Calibri"/>
                <a:ea typeface="Calibri"/>
                <a:cs typeface="Calibri"/>
                <a:sym typeface="Calibri"/>
              </a:rPr>
              <a:t>  </a:t>
            </a:r>
          </a:p>
          <a:p>
            <a:pPr marL="342900" marR="0" lvl="0" indent="-330200" algn="l" rtl="0">
              <a:lnSpc>
                <a:spcPct val="90000"/>
              </a:lnSpc>
              <a:spcBef>
                <a:spcPts val="440"/>
              </a:spcBef>
              <a:buClr>
                <a:srgbClr val="FFFFFF"/>
              </a:buClr>
              <a:buSzPct val="100000"/>
              <a:buFont typeface="Calibri"/>
              <a:buChar char="-"/>
            </a:pPr>
            <a:r>
              <a:rPr lang="en" sz="2000">
                <a:solidFill>
                  <a:srgbClr val="FFFFFF"/>
                </a:solidFill>
                <a:latin typeface="Calibri"/>
                <a:ea typeface="Calibri"/>
                <a:cs typeface="Calibri"/>
                <a:sym typeface="Calibri"/>
              </a:rPr>
              <a:t>U</a:t>
            </a:r>
            <a:r>
              <a:rPr lang="en" sz="2000" b="0" i="0" u="none" strike="noStrike" cap="none">
                <a:solidFill>
                  <a:srgbClr val="FFFFFF"/>
                </a:solidFill>
                <a:latin typeface="Calibri"/>
                <a:ea typeface="Calibri"/>
                <a:cs typeface="Calibri"/>
                <a:sym typeface="Calibri"/>
              </a:rPr>
              <a:t>se the emergency</a:t>
            </a:r>
            <a:r>
              <a:rPr lang="en" sz="2000" b="0" i="0" u="none" strike="noStrike" cap="none">
                <a:solidFill>
                  <a:srgbClr val="FFFF00"/>
                </a:solidFill>
                <a:latin typeface="Calibri"/>
                <a:ea typeface="Calibri"/>
                <a:cs typeface="Calibri"/>
                <a:sym typeface="Calibri"/>
              </a:rPr>
              <a:t> </a:t>
            </a:r>
            <a:r>
              <a:rPr lang="en" sz="2000" b="1" i="0" u="none" strike="noStrike" cap="none">
                <a:solidFill>
                  <a:srgbClr val="FF0000"/>
                </a:solidFill>
                <a:latin typeface="Calibri"/>
                <a:ea typeface="Calibri"/>
                <a:cs typeface="Calibri"/>
                <a:sym typeface="Calibri"/>
              </a:rPr>
              <a:t>ALERT </a:t>
            </a:r>
            <a:r>
              <a:rPr lang="en" sz="2000">
                <a:solidFill>
                  <a:srgbClr val="FFFFFF"/>
                </a:solidFill>
                <a:latin typeface="Calibri"/>
                <a:ea typeface="Calibri"/>
                <a:cs typeface="Calibri"/>
                <a:sym typeface="Calibri"/>
              </a:rPr>
              <a:t>button </a:t>
            </a:r>
            <a:r>
              <a:rPr lang="en" sz="2000" b="0" i="0" u="none" strike="noStrike" cap="none">
                <a:solidFill>
                  <a:schemeClr val="lt1"/>
                </a:solidFill>
                <a:latin typeface="Calibri"/>
                <a:ea typeface="Calibri"/>
                <a:cs typeface="Calibri"/>
                <a:sym typeface="Calibri"/>
              </a:rPr>
              <a:t>by opening the cover and </a:t>
            </a:r>
            <a:r>
              <a:rPr lang="en" sz="2000" b="0" i="0" u="sng" strike="noStrike" cap="none">
                <a:solidFill>
                  <a:schemeClr val="lt1"/>
                </a:solidFill>
                <a:latin typeface="Calibri"/>
                <a:ea typeface="Calibri"/>
                <a:cs typeface="Calibri"/>
                <a:sym typeface="Calibri"/>
              </a:rPr>
              <a:t>holding</a:t>
            </a:r>
            <a:r>
              <a:rPr lang="en" sz="2000" b="0" i="0" u="none" strike="noStrike" cap="none">
                <a:solidFill>
                  <a:schemeClr val="lt1"/>
                </a:solidFill>
                <a:latin typeface="Calibri"/>
                <a:ea typeface="Calibri"/>
                <a:cs typeface="Calibri"/>
                <a:sym typeface="Calibri"/>
              </a:rPr>
              <a:t> for 5 seconds</a:t>
            </a:r>
          </a:p>
          <a:p>
            <a:pPr marL="342900" marR="0" lvl="0" indent="-342900" algn="l" rtl="0">
              <a:lnSpc>
                <a:spcPct val="90000"/>
              </a:lnSpc>
              <a:spcBef>
                <a:spcPts val="444"/>
              </a:spcBef>
              <a:buClr>
                <a:schemeClr val="lt1"/>
              </a:buClr>
              <a:buSzPct val="111000"/>
              <a:buFont typeface="Calibri"/>
              <a:buNone/>
            </a:pPr>
            <a:endParaRPr sz="2000" b="0" i="0" u="none" strike="noStrike" cap="none">
              <a:solidFill>
                <a:srgbClr val="FFFF00"/>
              </a:solidFill>
              <a:latin typeface="Calibri"/>
              <a:ea typeface="Calibri"/>
              <a:cs typeface="Calibri"/>
              <a:sym typeface="Calibri"/>
            </a:endParaRPr>
          </a:p>
          <a:p>
            <a:pPr marL="0" marR="0" lvl="0" indent="0" algn="ctr" rtl="0">
              <a:lnSpc>
                <a:spcPct val="90000"/>
              </a:lnSpc>
              <a:spcBef>
                <a:spcPts val="440"/>
              </a:spcBef>
              <a:buClr>
                <a:srgbClr val="FFFFFF"/>
              </a:buClr>
              <a:buSzPct val="25000"/>
              <a:buFont typeface="Calibri"/>
              <a:buNone/>
            </a:pPr>
            <a:r>
              <a:rPr lang="en" sz="2000" b="0" i="0" u="sng" strike="noStrike" cap="none">
                <a:solidFill>
                  <a:srgbClr val="FFFFFF"/>
                </a:solidFill>
                <a:latin typeface="Calibri"/>
                <a:ea typeface="Calibri"/>
                <a:cs typeface="Calibri"/>
                <a:sym typeface="Calibri"/>
              </a:rPr>
              <a:t>This will dispatch all emergency services (AFP, SES, Rescue Helicopter, Defence Force). Any resulting costs are borne by the person being rescued. </a:t>
            </a:r>
          </a:p>
        </p:txBody>
      </p:sp>
      <p:sp>
        <p:nvSpPr>
          <p:cNvPr id="410" name="Shape 410"/>
          <p:cNvSpPr/>
          <p:nvPr/>
        </p:nvSpPr>
        <p:spPr>
          <a:xfrm>
            <a:off x="7811747" y="5064908"/>
            <a:ext cx="693299" cy="423300"/>
          </a:xfrm>
          <a:prstGeom prst="ellipse">
            <a:avLst/>
          </a:prstGeom>
          <a:gradFill>
            <a:gsLst>
              <a:gs pos="0">
                <a:srgbClr val="9A2E2C"/>
              </a:gs>
              <a:gs pos="80000">
                <a:srgbClr val="CA3D39"/>
              </a:gs>
              <a:gs pos="100000">
                <a:srgbClr val="CE3B37"/>
              </a:gs>
            </a:gsLst>
            <a:lin ang="16200000" scaled="0"/>
          </a:gradFill>
          <a:ln w="9525" cap="flat" cmpd="sng">
            <a:solidFill>
              <a:srgbClr val="BE4B4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800" b="0" i="0" u="none" strike="noStrike" cap="none">
                <a:solidFill>
                  <a:srgbClr val="FFFFFF"/>
                </a:solidFill>
                <a:latin typeface="Calibri"/>
                <a:ea typeface="Calibri"/>
                <a:cs typeface="Calibri"/>
                <a:sym typeface="Calibri"/>
              </a:rPr>
              <a:t>ALERT</a:t>
            </a:r>
          </a:p>
        </p:txBody>
      </p:sp>
      <p:cxnSp>
        <p:nvCxnSpPr>
          <p:cNvPr id="411" name="Shape 411"/>
          <p:cNvCxnSpPr>
            <a:stCxn id="410" idx="1"/>
            <a:endCxn id="407" idx="2"/>
          </p:cNvCxnSpPr>
          <p:nvPr/>
        </p:nvCxnSpPr>
        <p:spPr>
          <a:xfrm rot="10800000">
            <a:off x="7676879" y="4862599"/>
            <a:ext cx="236400" cy="264300"/>
          </a:xfrm>
          <a:prstGeom prst="straightConnector1">
            <a:avLst/>
          </a:prstGeom>
          <a:noFill/>
          <a:ln w="9525" cap="flat" cmpd="sng">
            <a:solidFill>
              <a:schemeClr val="accent2"/>
            </a:solidFill>
            <a:prstDash val="solid"/>
            <a:round/>
            <a:headEnd type="none" w="med" len="med"/>
            <a:tailEnd type="stealth" w="lg" len="lg"/>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626665" y="250910"/>
            <a:ext cx="7521000" cy="548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 sz="4000" b="0" i="0" u="none" strike="noStrike" cap="none">
                <a:solidFill>
                  <a:schemeClr val="lt1"/>
                </a:solidFill>
              </a:rPr>
              <a:t>SENDING MESSAGES</a:t>
            </a:r>
          </a:p>
        </p:txBody>
      </p:sp>
      <p:sp>
        <p:nvSpPr>
          <p:cNvPr id="417" name="Shape 417"/>
          <p:cNvSpPr txBox="1">
            <a:spLocks noGrp="1"/>
          </p:cNvSpPr>
          <p:nvPr>
            <p:ph type="body" idx="1"/>
          </p:nvPr>
        </p:nvSpPr>
        <p:spPr>
          <a:xfrm>
            <a:off x="822944" y="1097275"/>
            <a:ext cx="4919400" cy="3712500"/>
          </a:xfrm>
          <a:prstGeom prst="rect">
            <a:avLst/>
          </a:prstGeom>
          <a:noFill/>
          <a:ln>
            <a:noFill/>
          </a:ln>
        </p:spPr>
        <p:txBody>
          <a:bodyPr lIns="91425" tIns="45700" rIns="91425" bIns="45700" anchor="t" anchorCtr="0">
            <a:noAutofit/>
          </a:bodyPr>
          <a:lstStyle/>
          <a:p>
            <a:pPr marL="0" marR="0" lvl="0" algn="l" rtl="0">
              <a:spcBef>
                <a:spcPts val="0"/>
              </a:spcBef>
              <a:buNone/>
            </a:pPr>
            <a:r>
              <a:rPr lang="en" sz="2400" dirty="0">
                <a:solidFill>
                  <a:srgbClr val="FFFFFF"/>
                </a:solidFill>
                <a:latin typeface="Calibri"/>
                <a:ea typeface="Calibri"/>
                <a:cs typeface="Calibri"/>
                <a:sym typeface="Calibri"/>
              </a:rPr>
              <a:t>1.	</a:t>
            </a:r>
            <a:r>
              <a:rPr lang="en" sz="2400" b="0" i="0" u="none" strike="noStrike" cap="none" dirty="0">
                <a:solidFill>
                  <a:srgbClr val="FFFFFF"/>
                </a:solidFill>
                <a:latin typeface="Calibri"/>
                <a:ea typeface="Calibri"/>
                <a:cs typeface="Calibri"/>
                <a:sym typeface="Calibri"/>
              </a:rPr>
              <a:t>Press OK button to open menu</a:t>
            </a:r>
          </a:p>
          <a:p>
            <a:pPr marL="0" marR="0" lvl="0" algn="l" rtl="0">
              <a:spcBef>
                <a:spcPts val="0"/>
              </a:spcBef>
              <a:buNone/>
            </a:pPr>
            <a:r>
              <a:rPr lang="en" sz="2400" dirty="0">
                <a:solidFill>
                  <a:srgbClr val="FFFFFF"/>
                </a:solidFill>
              </a:rPr>
              <a:t>2.	</a:t>
            </a:r>
            <a:r>
              <a:rPr lang="en" sz="2400" b="0" i="0" u="none" strike="noStrike" cap="none" dirty="0">
                <a:solidFill>
                  <a:srgbClr val="FFFFFF"/>
                </a:solidFill>
                <a:latin typeface="Calibri"/>
                <a:ea typeface="Calibri"/>
                <a:cs typeface="Calibri"/>
                <a:sym typeface="Calibri"/>
              </a:rPr>
              <a:t>Press OK button to open </a:t>
            </a:r>
            <a:r>
              <a:rPr lang="en" sz="2400" b="0" i="0" u="none" strike="noStrike" cap="none" dirty="0">
                <a:solidFill>
                  <a:srgbClr val="FFFF00"/>
                </a:solidFill>
                <a:latin typeface="Calibri"/>
                <a:ea typeface="Calibri"/>
                <a:cs typeface="Calibri"/>
                <a:sym typeface="Calibri"/>
              </a:rPr>
              <a:t>MESSAGES</a:t>
            </a:r>
            <a:r>
              <a:rPr lang="en" sz="2400" b="0" i="0" u="none" strike="noStrike" cap="none" dirty="0">
                <a:solidFill>
                  <a:srgbClr val="FFFFFF"/>
                </a:solidFill>
                <a:latin typeface="Calibri"/>
                <a:ea typeface="Calibri"/>
                <a:cs typeface="Calibri"/>
                <a:sym typeface="Calibri"/>
              </a:rPr>
              <a:t> </a:t>
            </a:r>
          </a:p>
          <a:p>
            <a:pPr marL="0" marR="0" lvl="0" algn="l" rtl="0">
              <a:spcBef>
                <a:spcPts val="560"/>
              </a:spcBef>
              <a:buNone/>
            </a:pPr>
            <a:r>
              <a:rPr lang="en" sz="2400" dirty="0">
                <a:solidFill>
                  <a:srgbClr val="FFFFFF"/>
                </a:solidFill>
                <a:latin typeface="Calibri"/>
                <a:ea typeface="Calibri"/>
                <a:cs typeface="Calibri"/>
                <a:sym typeface="Calibri"/>
              </a:rPr>
              <a:t>3.	</a:t>
            </a:r>
            <a:r>
              <a:rPr lang="en" sz="2400" b="0" i="0" u="none" strike="noStrike" cap="none" dirty="0">
                <a:solidFill>
                  <a:srgbClr val="FFFFFF"/>
                </a:solidFill>
                <a:latin typeface="Calibri"/>
                <a:ea typeface="Calibri"/>
                <a:cs typeface="Calibri"/>
                <a:sym typeface="Calibri"/>
              </a:rPr>
              <a:t>Press OK button on </a:t>
            </a:r>
            <a:r>
              <a:rPr lang="en" sz="2400" b="0" i="0" u="none" strike="noStrike" cap="none" dirty="0">
                <a:solidFill>
                  <a:srgbClr val="FFFF00"/>
                </a:solidFill>
                <a:latin typeface="Calibri"/>
                <a:ea typeface="Calibri"/>
                <a:cs typeface="Calibri"/>
                <a:sym typeface="Calibri"/>
              </a:rPr>
              <a:t>NEW MESSAGE</a:t>
            </a:r>
          </a:p>
          <a:p>
            <a:pPr marL="0" marR="0" lvl="0" algn="l" rtl="0">
              <a:spcBef>
                <a:spcPts val="560"/>
              </a:spcBef>
              <a:buNone/>
            </a:pPr>
            <a:r>
              <a:rPr lang="en" sz="2400" dirty="0">
                <a:solidFill>
                  <a:srgbClr val="FFFFFF"/>
                </a:solidFill>
                <a:latin typeface="Calibri"/>
                <a:ea typeface="Calibri"/>
                <a:cs typeface="Calibri"/>
                <a:sym typeface="Calibri"/>
              </a:rPr>
              <a:t>4. 	</a:t>
            </a:r>
            <a:r>
              <a:rPr lang="en" sz="2400" b="0" i="0" u="none" strike="noStrike" cap="none" dirty="0">
                <a:solidFill>
                  <a:srgbClr val="FFFFFF"/>
                </a:solidFill>
                <a:latin typeface="Calibri"/>
                <a:ea typeface="Calibri"/>
                <a:cs typeface="Calibri"/>
                <a:sym typeface="Calibri"/>
              </a:rPr>
              <a:t>Use dow</a:t>
            </a:r>
            <a:r>
              <a:rPr lang="en" sz="2400" dirty="0">
                <a:solidFill>
                  <a:srgbClr val="FFFFFF"/>
                </a:solidFill>
                <a:latin typeface="Calibri"/>
                <a:ea typeface="Calibri"/>
                <a:cs typeface="Calibri"/>
                <a:sym typeface="Calibri"/>
              </a:rPr>
              <a:t>n</a:t>
            </a:r>
            <a:r>
              <a:rPr lang="en" sz="2400" b="0" i="0" u="none" strike="noStrike" cap="none" dirty="0">
                <a:solidFill>
                  <a:srgbClr val="FFFFFF"/>
                </a:solidFill>
                <a:latin typeface="Calibri"/>
                <a:ea typeface="Calibri"/>
                <a:cs typeface="Calibri"/>
                <a:sym typeface="Calibri"/>
              </a:rPr>
              <a:t> arrow button to selec</a:t>
            </a:r>
            <a:r>
              <a:rPr lang="en" sz="2400" dirty="0">
                <a:solidFill>
                  <a:srgbClr val="FFFFFF"/>
                </a:solidFill>
                <a:latin typeface="Calibri"/>
                <a:ea typeface="Calibri"/>
                <a:cs typeface="Calibri"/>
                <a:sym typeface="Calibri"/>
              </a:rPr>
              <a:t>t:</a:t>
            </a:r>
            <a:r>
              <a:rPr lang="en" sz="2000" b="0" i="0" u="none" strike="noStrike" cap="none" dirty="0">
                <a:solidFill>
                  <a:srgbClr val="FFFFFF"/>
                </a:solidFill>
                <a:latin typeface="Calibri"/>
                <a:ea typeface="Calibri"/>
                <a:cs typeface="Calibri"/>
                <a:sym typeface="Calibri"/>
              </a:rPr>
              <a:t/>
            </a:r>
            <a:br>
              <a:rPr lang="en" sz="2000" b="0" i="0" u="none" strike="noStrike" cap="none" dirty="0">
                <a:solidFill>
                  <a:srgbClr val="FFFFFF"/>
                </a:solidFill>
                <a:latin typeface="Calibri"/>
                <a:ea typeface="Calibri"/>
                <a:cs typeface="Calibri"/>
                <a:sym typeface="Calibri"/>
              </a:rPr>
            </a:br>
            <a:r>
              <a:rPr lang="en" sz="1600" b="1" dirty="0">
                <a:solidFill>
                  <a:srgbClr val="00FF00"/>
                </a:solidFill>
                <a:latin typeface="Calibri"/>
                <a:ea typeface="Calibri"/>
                <a:cs typeface="Calibri"/>
                <a:sym typeface="Calibri"/>
              </a:rPr>
              <a:t>“Require Help”</a:t>
            </a:r>
            <a:r>
              <a:rPr lang="en" sz="1600" dirty="0">
                <a:solidFill>
                  <a:srgbClr val="FFFFFF"/>
                </a:solidFill>
                <a:latin typeface="Calibri"/>
                <a:ea typeface="Calibri"/>
                <a:cs typeface="Calibri"/>
                <a:sym typeface="Calibri"/>
              </a:rPr>
              <a:t> - non-emergency/withdrawal from Race</a:t>
            </a:r>
          </a:p>
          <a:p>
            <a:pPr marL="0" marR="0" lvl="0" algn="l" rtl="0">
              <a:spcBef>
                <a:spcPts val="560"/>
              </a:spcBef>
              <a:buNone/>
            </a:pPr>
            <a:r>
              <a:rPr lang="en" sz="2400" dirty="0">
                <a:solidFill>
                  <a:srgbClr val="FFFFFF"/>
                </a:solidFill>
                <a:latin typeface="Calibri"/>
                <a:ea typeface="Calibri"/>
                <a:cs typeface="Calibri"/>
                <a:sym typeface="Calibri"/>
              </a:rPr>
              <a:t>5.	</a:t>
            </a:r>
            <a:r>
              <a:rPr lang="en" sz="2400" b="0" i="0" u="none" strike="noStrike" cap="none" dirty="0">
                <a:solidFill>
                  <a:srgbClr val="FFFFFF"/>
                </a:solidFill>
                <a:latin typeface="Calibri"/>
                <a:ea typeface="Calibri"/>
                <a:cs typeface="Calibri"/>
                <a:sym typeface="Calibri"/>
              </a:rPr>
              <a:t>Press OK button </a:t>
            </a:r>
            <a:r>
              <a:rPr lang="en" sz="2400" b="0" i="0" u="sng" strike="noStrike" cap="none" dirty="0">
                <a:solidFill>
                  <a:srgbClr val="FFFFFF"/>
                </a:solidFill>
                <a:latin typeface="Calibri"/>
                <a:ea typeface="Calibri"/>
                <a:cs typeface="Calibri"/>
                <a:sym typeface="Calibri"/>
              </a:rPr>
              <a:t>TWICE</a:t>
            </a:r>
            <a:r>
              <a:rPr lang="en" sz="2400" b="0" i="0" u="none" strike="noStrike" cap="none" dirty="0">
                <a:solidFill>
                  <a:srgbClr val="FFFFFF"/>
                </a:solidFill>
                <a:latin typeface="Calibri"/>
                <a:ea typeface="Calibri"/>
                <a:cs typeface="Calibri"/>
                <a:sym typeface="Calibri"/>
              </a:rPr>
              <a:t> </a:t>
            </a:r>
          </a:p>
          <a:p>
            <a:pPr marL="0" marR="0" lvl="0" algn="l" rtl="0">
              <a:spcBef>
                <a:spcPts val="560"/>
              </a:spcBef>
              <a:buNone/>
            </a:pPr>
            <a:r>
              <a:rPr lang="en" sz="2400" dirty="0">
                <a:solidFill>
                  <a:srgbClr val="FFFFFF"/>
                </a:solidFill>
                <a:latin typeface="Calibri"/>
                <a:ea typeface="Calibri"/>
                <a:cs typeface="Calibri"/>
                <a:sym typeface="Calibri"/>
              </a:rPr>
              <a:t>6.	S</a:t>
            </a:r>
            <a:r>
              <a:rPr lang="en" sz="2400" b="0" i="0" u="none" strike="noStrike" cap="none" dirty="0">
                <a:solidFill>
                  <a:srgbClr val="FFFFFF"/>
                </a:solidFill>
                <a:latin typeface="Calibri"/>
                <a:ea typeface="Calibri"/>
                <a:cs typeface="Calibri"/>
                <a:sym typeface="Calibri"/>
              </a:rPr>
              <a:t>elect </a:t>
            </a:r>
            <a:r>
              <a:rPr lang="en" sz="2400" b="0" i="0" u="none" strike="noStrike" cap="none" dirty="0">
                <a:solidFill>
                  <a:srgbClr val="FFFF00"/>
                </a:solidFill>
                <a:latin typeface="Calibri"/>
                <a:ea typeface="Calibri"/>
                <a:cs typeface="Calibri"/>
                <a:sym typeface="Calibri"/>
              </a:rPr>
              <a:t>SEND NOW </a:t>
            </a:r>
          </a:p>
        </p:txBody>
      </p:sp>
      <p:pic>
        <p:nvPicPr>
          <p:cNvPr id="418" name="Shape 418"/>
          <p:cNvPicPr preferRelativeResize="0"/>
          <p:nvPr/>
        </p:nvPicPr>
        <p:blipFill>
          <a:blip r:embed="rId3">
            <a:alphaModFix/>
          </a:blip>
          <a:stretch>
            <a:fillRect/>
          </a:stretch>
        </p:blipFill>
        <p:spPr>
          <a:xfrm>
            <a:off x="6745767" y="168219"/>
            <a:ext cx="1721378" cy="1324137"/>
          </a:xfrm>
          <a:prstGeom prst="rect">
            <a:avLst/>
          </a:prstGeom>
          <a:noFill/>
          <a:ln>
            <a:noFill/>
          </a:ln>
        </p:spPr>
      </p:pic>
      <p:pic>
        <p:nvPicPr>
          <p:cNvPr id="419" name="Shape 419"/>
          <p:cNvPicPr preferRelativeResize="0"/>
          <p:nvPr/>
        </p:nvPicPr>
        <p:blipFill>
          <a:blip r:embed="rId4">
            <a:alphaModFix/>
          </a:blip>
          <a:stretch>
            <a:fillRect/>
          </a:stretch>
        </p:blipFill>
        <p:spPr>
          <a:xfrm>
            <a:off x="6716867" y="2341253"/>
            <a:ext cx="1716593" cy="1285244"/>
          </a:xfrm>
          <a:prstGeom prst="rect">
            <a:avLst/>
          </a:prstGeom>
          <a:noFill/>
          <a:ln>
            <a:noFill/>
          </a:ln>
        </p:spPr>
      </p:pic>
      <p:sp>
        <p:nvSpPr>
          <p:cNvPr id="420" name="Shape 420"/>
          <p:cNvSpPr/>
          <p:nvPr/>
        </p:nvSpPr>
        <p:spPr>
          <a:xfrm>
            <a:off x="6887750" y="2540166"/>
            <a:ext cx="1361400" cy="811200"/>
          </a:xfrm>
          <a:prstGeom prst="roundRect">
            <a:avLst>
              <a:gd name="adj" fmla="val 0"/>
            </a:avLst>
          </a:prstGeom>
          <a:gradFill>
            <a:gsLst>
              <a:gs pos="0">
                <a:schemeClr val="dk1"/>
              </a:gs>
              <a:gs pos="80000">
                <a:schemeClr val="dk1"/>
              </a:gs>
              <a:gs pos="100000">
                <a:schemeClr val="dk1"/>
              </a:gs>
            </a:gsLst>
            <a:lin ang="16200000"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1100" b="1" i="0" u="none" strike="noStrike" cap="none">
                <a:solidFill>
                  <a:srgbClr val="FF0000"/>
                </a:solidFill>
                <a:latin typeface="Arial"/>
                <a:ea typeface="Arial"/>
                <a:cs typeface="Arial"/>
                <a:sym typeface="Arial"/>
              </a:rPr>
              <a:t>NEW MESSAGE &gt;</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INBOX</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SENT ITEM</a:t>
            </a:r>
            <a:r>
              <a:rPr lang="en" sz="1100" b="1">
                <a:solidFill>
                  <a:srgbClr val="FFFF00"/>
                </a:solidFill>
              </a:rPr>
              <a:t>S</a:t>
            </a:r>
          </a:p>
        </p:txBody>
      </p:sp>
      <p:sp>
        <p:nvSpPr>
          <p:cNvPr id="421" name="Shape 421"/>
          <p:cNvSpPr/>
          <p:nvPr/>
        </p:nvSpPr>
        <p:spPr>
          <a:xfrm>
            <a:off x="6952700" y="470500"/>
            <a:ext cx="1361400" cy="670500"/>
          </a:xfrm>
          <a:prstGeom prst="roundRect">
            <a:avLst>
              <a:gd name="adj" fmla="val 0"/>
            </a:avLst>
          </a:prstGeom>
          <a:gradFill>
            <a:gsLst>
              <a:gs pos="0">
                <a:schemeClr val="dk1"/>
              </a:gs>
              <a:gs pos="80000">
                <a:schemeClr val="dk1"/>
              </a:gs>
              <a:gs pos="100000">
                <a:schemeClr val="dk1"/>
              </a:gs>
            </a:gsLst>
            <a:lin ang="16200000"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1100" b="1" i="0" u="none" strike="noStrike" cap="none">
                <a:solidFill>
                  <a:srgbClr val="FF0000"/>
                </a:solidFill>
                <a:latin typeface="Arial"/>
                <a:ea typeface="Arial"/>
                <a:cs typeface="Arial"/>
                <a:sym typeface="Arial"/>
              </a:rPr>
              <a:t>MESSAGES</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TRACKING</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ALERTS</a:t>
            </a:r>
          </a:p>
        </p:txBody>
      </p:sp>
      <p:sp>
        <p:nvSpPr>
          <p:cNvPr id="422" name="Shape 422"/>
          <p:cNvSpPr/>
          <p:nvPr/>
        </p:nvSpPr>
        <p:spPr>
          <a:xfrm>
            <a:off x="7388025" y="1642061"/>
            <a:ext cx="467400" cy="582000"/>
          </a:xfrm>
          <a:prstGeom prst="downArrow">
            <a:avLst>
              <a:gd name="adj1" fmla="val 50000"/>
              <a:gd name="adj2" fmla="val 50000"/>
            </a:avLst>
          </a:prstGeom>
          <a:solidFill>
            <a:srgbClr val="FFFF00"/>
          </a:solidFill>
          <a:ln w="9525" cap="flat" cmpd="sng">
            <a:solidFill>
              <a:srgbClr val="F692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pic>
        <p:nvPicPr>
          <p:cNvPr id="423" name="Shape 423"/>
          <p:cNvPicPr preferRelativeResize="0"/>
          <p:nvPr/>
        </p:nvPicPr>
        <p:blipFill>
          <a:blip r:embed="rId4">
            <a:alphaModFix/>
          </a:blip>
          <a:stretch>
            <a:fillRect/>
          </a:stretch>
        </p:blipFill>
        <p:spPr>
          <a:xfrm>
            <a:off x="6752146" y="4426457"/>
            <a:ext cx="1716593" cy="1285244"/>
          </a:xfrm>
          <a:prstGeom prst="rect">
            <a:avLst/>
          </a:prstGeom>
          <a:noFill/>
          <a:ln>
            <a:noFill/>
          </a:ln>
        </p:spPr>
      </p:pic>
      <p:sp>
        <p:nvSpPr>
          <p:cNvPr id="424" name="Shape 424"/>
          <p:cNvSpPr/>
          <p:nvPr/>
        </p:nvSpPr>
        <p:spPr>
          <a:xfrm>
            <a:off x="6887750" y="4645666"/>
            <a:ext cx="1545600" cy="811200"/>
          </a:xfrm>
          <a:prstGeom prst="roundRect">
            <a:avLst>
              <a:gd name="adj" fmla="val 0"/>
            </a:avLst>
          </a:prstGeom>
          <a:gradFill>
            <a:gsLst>
              <a:gs pos="0">
                <a:schemeClr val="dk1"/>
              </a:gs>
              <a:gs pos="80000">
                <a:schemeClr val="dk1"/>
              </a:gs>
              <a:gs pos="100000">
                <a:schemeClr val="dk1"/>
              </a:gs>
            </a:gsLst>
            <a:lin ang="16200000"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1000" b="1" i="0" u="none" strike="noStrike" cap="none">
                <a:solidFill>
                  <a:srgbClr val="FFFF00"/>
                </a:solidFill>
                <a:latin typeface="Arial"/>
                <a:ea typeface="Arial"/>
                <a:cs typeface="Arial"/>
                <a:sym typeface="Arial"/>
              </a:rPr>
              <a:t>YES</a:t>
            </a:r>
          </a:p>
          <a:p>
            <a:pPr marL="0" marR="0" lvl="0" indent="0" algn="l" rtl="0">
              <a:spcBef>
                <a:spcPts val="0"/>
              </a:spcBef>
              <a:buSzPct val="25000"/>
              <a:buNone/>
            </a:pPr>
            <a:r>
              <a:rPr lang="en" sz="1000" b="1" i="0" u="none" strike="noStrike" cap="none">
                <a:solidFill>
                  <a:srgbClr val="FFFF00"/>
                </a:solidFill>
                <a:latin typeface="Arial"/>
                <a:ea typeface="Arial"/>
                <a:cs typeface="Arial"/>
                <a:sym typeface="Arial"/>
              </a:rPr>
              <a:t>NO</a:t>
            </a:r>
          </a:p>
          <a:p>
            <a:pPr marL="0" marR="0" lvl="0" indent="0" algn="l" rtl="0">
              <a:spcBef>
                <a:spcPts val="0"/>
              </a:spcBef>
              <a:buSzPct val="25000"/>
              <a:buNone/>
            </a:pPr>
            <a:r>
              <a:rPr lang="en" sz="1000" b="1">
                <a:solidFill>
                  <a:srgbClr val="FF0000"/>
                </a:solidFill>
              </a:rPr>
              <a:t>REQUIRE HELP</a:t>
            </a:r>
          </a:p>
          <a:p>
            <a:pPr marL="0" marR="0" lvl="0" indent="0" algn="l" rtl="0">
              <a:spcBef>
                <a:spcPts val="0"/>
              </a:spcBef>
              <a:buSzPct val="25000"/>
              <a:buNone/>
            </a:pPr>
            <a:r>
              <a:rPr lang="en" sz="1000" b="1">
                <a:solidFill>
                  <a:srgbClr val="FFFF00"/>
                </a:solidFill>
              </a:rPr>
              <a:t>REQUIRE EVACUATION!</a:t>
            </a:r>
          </a:p>
          <a:p>
            <a:pPr marL="0" marR="0" lvl="0" indent="0" algn="l" rtl="0">
              <a:spcBef>
                <a:spcPts val="0"/>
              </a:spcBef>
              <a:buNone/>
            </a:pPr>
            <a:endParaRPr sz="1000" b="1">
              <a:solidFill>
                <a:srgbClr val="FFFF00"/>
              </a:solidFill>
            </a:endParaRPr>
          </a:p>
        </p:txBody>
      </p:sp>
      <p:sp>
        <p:nvSpPr>
          <p:cNvPr id="425" name="Shape 425"/>
          <p:cNvSpPr/>
          <p:nvPr/>
        </p:nvSpPr>
        <p:spPr>
          <a:xfrm>
            <a:off x="7423304" y="3803466"/>
            <a:ext cx="467400" cy="582000"/>
          </a:xfrm>
          <a:prstGeom prst="downArrow">
            <a:avLst>
              <a:gd name="adj1" fmla="val 50000"/>
              <a:gd name="adj2" fmla="val 50000"/>
            </a:avLst>
          </a:prstGeom>
          <a:solidFill>
            <a:srgbClr val="FFFF00"/>
          </a:solidFill>
          <a:ln w="9525" cap="flat" cmpd="sng">
            <a:solidFill>
              <a:srgbClr val="F692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213352" y="1356308"/>
            <a:ext cx="5742300" cy="2843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 sz="5000">
                <a:solidFill>
                  <a:schemeClr val="lt1"/>
                </a:solidFill>
                <a:latin typeface="Calibri"/>
                <a:ea typeface="Calibri"/>
                <a:cs typeface="Calibri"/>
                <a:sym typeface="Calibri"/>
              </a:rPr>
              <a:t>MONITOR CONTINUALLY FOR MESSAGES FROM RACE HQ</a:t>
            </a:r>
          </a:p>
        </p:txBody>
      </p:sp>
      <p:pic>
        <p:nvPicPr>
          <p:cNvPr id="431" name="Shape 431"/>
          <p:cNvPicPr preferRelativeResize="0"/>
          <p:nvPr/>
        </p:nvPicPr>
        <p:blipFill>
          <a:blip r:embed="rId3">
            <a:alphaModFix/>
          </a:blip>
          <a:stretch>
            <a:fillRect/>
          </a:stretch>
        </p:blipFill>
        <p:spPr>
          <a:xfrm>
            <a:off x="6249150" y="1473966"/>
            <a:ext cx="2297649" cy="1720295"/>
          </a:xfrm>
          <a:prstGeom prst="rect">
            <a:avLst/>
          </a:prstGeom>
          <a:noFill/>
          <a:ln>
            <a:noFill/>
          </a:ln>
        </p:spPr>
      </p:pic>
      <p:sp>
        <p:nvSpPr>
          <p:cNvPr id="432" name="Shape 432"/>
          <p:cNvSpPr/>
          <p:nvPr/>
        </p:nvSpPr>
        <p:spPr>
          <a:xfrm>
            <a:off x="6422750" y="2015066"/>
            <a:ext cx="1838999" cy="942000"/>
          </a:xfrm>
          <a:prstGeom prst="roundRect">
            <a:avLst>
              <a:gd name="adj" fmla="val 0"/>
            </a:avLst>
          </a:prstGeom>
          <a:gradFill>
            <a:gsLst>
              <a:gs pos="0">
                <a:schemeClr val="dk1"/>
              </a:gs>
              <a:gs pos="80000">
                <a:schemeClr val="dk1"/>
              </a:gs>
              <a:gs pos="100000">
                <a:schemeClr val="dk1"/>
              </a:gs>
            </a:gsLst>
            <a:lin ang="16200038"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000" b="1" i="0" u="none" strike="noStrike" cap="none">
              <a:solidFill>
                <a:srgbClr val="FFFF00"/>
              </a:solidFill>
              <a:latin typeface="Arial"/>
              <a:ea typeface="Arial"/>
              <a:cs typeface="Arial"/>
              <a:sym typeface="Arial"/>
            </a:endParaRPr>
          </a:p>
        </p:txBody>
      </p:sp>
      <p:cxnSp>
        <p:nvCxnSpPr>
          <p:cNvPr id="433" name="Shape 433"/>
          <p:cNvCxnSpPr>
            <a:endCxn id="434" idx="0"/>
          </p:cNvCxnSpPr>
          <p:nvPr/>
        </p:nvCxnSpPr>
        <p:spPr>
          <a:xfrm flipH="1">
            <a:off x="6867792" y="1376194"/>
            <a:ext cx="144000" cy="453300"/>
          </a:xfrm>
          <a:prstGeom prst="straightConnector1">
            <a:avLst/>
          </a:prstGeom>
          <a:noFill/>
          <a:ln w="9525" cap="flat" cmpd="sng">
            <a:solidFill>
              <a:srgbClr val="FF0000"/>
            </a:solidFill>
            <a:prstDash val="solid"/>
            <a:round/>
            <a:headEnd type="none" w="med" len="med"/>
            <a:tailEnd type="stealth" w="lg" len="lg"/>
          </a:ln>
        </p:spPr>
      </p:cxnSp>
      <p:sp>
        <p:nvSpPr>
          <p:cNvPr id="435" name="Shape 435"/>
          <p:cNvSpPr txBox="1"/>
          <p:nvPr/>
        </p:nvSpPr>
        <p:spPr>
          <a:xfrm>
            <a:off x="6707810" y="1038347"/>
            <a:ext cx="1838999"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1" i="0" u="none" strike="noStrike" cap="none">
                <a:solidFill>
                  <a:srgbClr val="00FF00"/>
                </a:solidFill>
                <a:latin typeface="Calibri"/>
                <a:ea typeface="Calibri"/>
                <a:cs typeface="Calibri"/>
                <a:sym typeface="Calibri"/>
              </a:rPr>
              <a:t>MESSAGE COUNT</a:t>
            </a:r>
          </a:p>
        </p:txBody>
      </p:sp>
      <p:sp>
        <p:nvSpPr>
          <p:cNvPr id="434" name="Shape 434"/>
          <p:cNvSpPr/>
          <p:nvPr/>
        </p:nvSpPr>
        <p:spPr>
          <a:xfrm>
            <a:off x="6422742" y="1829494"/>
            <a:ext cx="890100" cy="246299"/>
          </a:xfrm>
          <a:prstGeom prst="rect">
            <a:avLst/>
          </a:prstGeom>
          <a:solidFill>
            <a:schemeClr val="dk1"/>
          </a:solidFill>
          <a:ln>
            <a:noFill/>
          </a:ln>
        </p:spPr>
        <p:txBody>
          <a:bodyPr lIns="91425" tIns="45700" rIns="91425" bIns="45700" anchor="t" anchorCtr="0">
            <a:noAutofit/>
          </a:bodyPr>
          <a:lstStyle/>
          <a:p>
            <a:pPr marL="0" marR="0" lvl="0" indent="0" algn="l" rtl="0">
              <a:spcBef>
                <a:spcPts val="0"/>
              </a:spcBef>
              <a:buSzPct val="25000"/>
              <a:buNone/>
            </a:pPr>
            <a:r>
              <a:rPr lang="en" sz="1000" b="1" i="0" u="none" strike="noStrike" cap="none">
                <a:solidFill>
                  <a:srgbClr val="FFFF00"/>
                </a:solidFill>
                <a:latin typeface="Arial"/>
                <a:ea typeface="Arial"/>
                <a:cs typeface="Arial"/>
                <a:sym typeface="Arial"/>
              </a:rPr>
              <a:t>In:1 / Out: 0</a:t>
            </a:r>
          </a:p>
        </p:txBody>
      </p:sp>
      <p:sp>
        <p:nvSpPr>
          <p:cNvPr id="436" name="Shape 436"/>
          <p:cNvSpPr/>
          <p:nvPr/>
        </p:nvSpPr>
        <p:spPr>
          <a:xfrm>
            <a:off x="6509675" y="2135751"/>
            <a:ext cx="1776600" cy="762300"/>
          </a:xfrm>
          <a:prstGeom prst="roundRect">
            <a:avLst>
              <a:gd name="adj" fmla="val 0"/>
            </a:avLst>
          </a:prstGeom>
          <a:gradFill>
            <a:gsLst>
              <a:gs pos="0">
                <a:schemeClr val="dk1"/>
              </a:gs>
              <a:gs pos="80000">
                <a:schemeClr val="dk1"/>
              </a:gs>
              <a:gs pos="100000">
                <a:schemeClr val="dk1"/>
              </a:gs>
            </a:gsLst>
            <a:lin ang="16200038"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2400" b="1">
                <a:solidFill>
                  <a:srgbClr val="FFFF00"/>
                </a:solidFill>
              </a:rPr>
              <a:t>yellowbrick</a:t>
            </a:r>
          </a:p>
          <a:p>
            <a:pPr marL="0" marR="0" lvl="0" indent="0" algn="l" rtl="0">
              <a:spcBef>
                <a:spcPts val="0"/>
              </a:spcBef>
              <a:buSzPct val="25000"/>
              <a:buNone/>
            </a:pPr>
            <a:r>
              <a:rPr lang="en" sz="600" b="1">
                <a:solidFill>
                  <a:srgbClr val="FFFF00"/>
                </a:solidFill>
              </a:rPr>
              <a:t/>
            </a:r>
            <a:br>
              <a:rPr lang="en" sz="600" b="1">
                <a:solidFill>
                  <a:srgbClr val="FFFF00"/>
                </a:solidFill>
              </a:rPr>
            </a:br>
            <a:r>
              <a:rPr lang="en" sz="1200" b="1">
                <a:solidFill>
                  <a:srgbClr val="FFFF00"/>
                </a:solidFill>
              </a:rPr>
              <a:t>GPS On	    Tracking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 sz="4000">
                <a:solidFill>
                  <a:schemeClr val="lt1"/>
                </a:solidFill>
              </a:rPr>
              <a:t>RECEIVING</a:t>
            </a:r>
            <a:r>
              <a:rPr lang="en" sz="4000" b="0" i="0" u="none" strike="noStrike" cap="none">
                <a:solidFill>
                  <a:schemeClr val="lt1"/>
                </a:solidFill>
              </a:rPr>
              <a:t> MESSAGES</a:t>
            </a:r>
          </a:p>
        </p:txBody>
      </p:sp>
      <p:sp>
        <p:nvSpPr>
          <p:cNvPr id="442" name="Shape 442"/>
          <p:cNvSpPr txBox="1">
            <a:spLocks noGrp="1"/>
          </p:cNvSpPr>
          <p:nvPr>
            <p:ph type="body" idx="1"/>
          </p:nvPr>
        </p:nvSpPr>
        <p:spPr>
          <a:xfrm>
            <a:off x="822950" y="1097275"/>
            <a:ext cx="5618100" cy="3712500"/>
          </a:xfrm>
          <a:prstGeom prst="rect">
            <a:avLst/>
          </a:prstGeom>
          <a:noFill/>
          <a:ln>
            <a:noFill/>
          </a:ln>
        </p:spPr>
        <p:txBody>
          <a:bodyPr lIns="91425" tIns="45700" rIns="91425" bIns="45700" anchor="t" anchorCtr="0">
            <a:noAutofit/>
          </a:bodyPr>
          <a:lstStyle/>
          <a:p>
            <a:pPr marL="0" marR="0" lvl="0" algn="l" rtl="0">
              <a:spcBef>
                <a:spcPts val="0"/>
              </a:spcBef>
              <a:buNone/>
            </a:pPr>
            <a:r>
              <a:rPr lang="en" sz="2800">
                <a:solidFill>
                  <a:srgbClr val="FFFFFF"/>
                </a:solidFill>
                <a:latin typeface="Calibri"/>
                <a:ea typeface="Calibri"/>
                <a:cs typeface="Calibri"/>
                <a:sym typeface="Calibri"/>
              </a:rPr>
              <a:t>1.	</a:t>
            </a:r>
            <a:r>
              <a:rPr lang="en" sz="2800" b="0" i="0" u="none" strike="noStrike" cap="none">
                <a:solidFill>
                  <a:srgbClr val="FFFFFF"/>
                </a:solidFill>
                <a:latin typeface="Calibri"/>
                <a:ea typeface="Calibri"/>
                <a:cs typeface="Calibri"/>
                <a:sym typeface="Calibri"/>
              </a:rPr>
              <a:t>Press OK button to open menu</a:t>
            </a:r>
          </a:p>
          <a:p>
            <a:pPr marL="0" marR="0" lvl="0" algn="l" rtl="0">
              <a:spcBef>
                <a:spcPts val="0"/>
              </a:spcBef>
              <a:buNone/>
            </a:pPr>
            <a:r>
              <a:rPr lang="en" sz="2800">
                <a:solidFill>
                  <a:srgbClr val="FFFFFF"/>
                </a:solidFill>
              </a:rPr>
              <a:t>2.	</a:t>
            </a:r>
            <a:r>
              <a:rPr lang="en" sz="2800" b="0" i="0" u="none" strike="noStrike" cap="none">
                <a:solidFill>
                  <a:srgbClr val="FFFFFF"/>
                </a:solidFill>
                <a:latin typeface="Calibri"/>
                <a:ea typeface="Calibri"/>
                <a:cs typeface="Calibri"/>
                <a:sym typeface="Calibri"/>
              </a:rPr>
              <a:t>Press OK button to open </a:t>
            </a:r>
            <a:r>
              <a:rPr lang="en" sz="2800" b="0" i="0" u="none" strike="noStrike" cap="none">
                <a:solidFill>
                  <a:srgbClr val="FFFF00"/>
                </a:solidFill>
                <a:latin typeface="Calibri"/>
                <a:ea typeface="Calibri"/>
                <a:cs typeface="Calibri"/>
                <a:sym typeface="Calibri"/>
              </a:rPr>
              <a:t>MESSAGES</a:t>
            </a:r>
            <a:r>
              <a:rPr lang="en" sz="2800" b="0" i="0" u="none" strike="noStrike" cap="none">
                <a:solidFill>
                  <a:srgbClr val="FFFFFF"/>
                </a:solidFill>
                <a:latin typeface="Calibri"/>
                <a:ea typeface="Calibri"/>
                <a:cs typeface="Calibri"/>
                <a:sym typeface="Calibri"/>
              </a:rPr>
              <a:t> </a:t>
            </a:r>
          </a:p>
          <a:p>
            <a:pPr marL="0" marR="0" lvl="0" algn="l" rtl="0">
              <a:spcBef>
                <a:spcPts val="560"/>
              </a:spcBef>
              <a:buNone/>
            </a:pPr>
            <a:r>
              <a:rPr lang="en" sz="2800">
                <a:solidFill>
                  <a:srgbClr val="FFFFFF"/>
                </a:solidFill>
                <a:latin typeface="Calibri"/>
                <a:ea typeface="Calibri"/>
                <a:cs typeface="Calibri"/>
                <a:sym typeface="Calibri"/>
              </a:rPr>
              <a:t>3.	</a:t>
            </a:r>
            <a:r>
              <a:rPr lang="en" sz="2800" b="0" i="0" u="none" strike="noStrike" cap="none">
                <a:solidFill>
                  <a:srgbClr val="FFFFFF"/>
                </a:solidFill>
                <a:latin typeface="Calibri"/>
                <a:ea typeface="Calibri"/>
                <a:cs typeface="Calibri"/>
                <a:sym typeface="Calibri"/>
              </a:rPr>
              <a:t>Press OK button on </a:t>
            </a:r>
            <a:r>
              <a:rPr lang="en" sz="2800">
                <a:solidFill>
                  <a:srgbClr val="FFFF00"/>
                </a:solidFill>
                <a:latin typeface="Calibri"/>
                <a:ea typeface="Calibri"/>
                <a:cs typeface="Calibri"/>
                <a:sym typeface="Calibri"/>
              </a:rPr>
              <a:t>INBOX</a:t>
            </a:r>
          </a:p>
          <a:p>
            <a:pPr marL="0" marR="0" lvl="0" algn="l" rtl="0">
              <a:spcBef>
                <a:spcPts val="560"/>
              </a:spcBef>
              <a:buNone/>
            </a:pPr>
            <a:r>
              <a:rPr lang="en" sz="2800">
                <a:solidFill>
                  <a:srgbClr val="FFFFFF"/>
                </a:solidFill>
                <a:latin typeface="Calibri"/>
                <a:ea typeface="Calibri"/>
                <a:cs typeface="Calibri"/>
                <a:sym typeface="Calibri"/>
              </a:rPr>
              <a:t>4. 	</a:t>
            </a:r>
            <a:r>
              <a:rPr lang="en" sz="2800" b="0" i="0" u="none" strike="noStrike" cap="none">
                <a:solidFill>
                  <a:srgbClr val="FFFFFF"/>
                </a:solidFill>
                <a:latin typeface="Calibri"/>
                <a:ea typeface="Calibri"/>
                <a:cs typeface="Calibri"/>
                <a:sym typeface="Calibri"/>
              </a:rPr>
              <a:t>Use dow</a:t>
            </a:r>
            <a:r>
              <a:rPr lang="en" sz="2800">
                <a:solidFill>
                  <a:srgbClr val="FFFFFF"/>
                </a:solidFill>
                <a:latin typeface="Calibri"/>
                <a:ea typeface="Calibri"/>
                <a:cs typeface="Calibri"/>
                <a:sym typeface="Calibri"/>
              </a:rPr>
              <a:t>n</a:t>
            </a:r>
            <a:r>
              <a:rPr lang="en" sz="2800" b="0" i="0" u="none" strike="noStrike" cap="none">
                <a:solidFill>
                  <a:srgbClr val="FFFFFF"/>
                </a:solidFill>
                <a:latin typeface="Calibri"/>
                <a:ea typeface="Calibri"/>
                <a:cs typeface="Calibri"/>
                <a:sym typeface="Calibri"/>
              </a:rPr>
              <a:t> arrow button to selec</a:t>
            </a:r>
            <a:r>
              <a:rPr lang="en" sz="2800">
                <a:solidFill>
                  <a:srgbClr val="FFFFFF"/>
                </a:solidFill>
                <a:latin typeface="Calibri"/>
                <a:ea typeface="Calibri"/>
                <a:cs typeface="Calibri"/>
                <a:sym typeface="Calibri"/>
              </a:rPr>
              <a:t>t the message.</a:t>
            </a:r>
          </a:p>
          <a:p>
            <a:pPr marL="0" marR="0" lvl="0" algn="l" rtl="0">
              <a:spcBef>
                <a:spcPts val="560"/>
              </a:spcBef>
              <a:buNone/>
            </a:pPr>
            <a:endParaRPr sz="2400">
              <a:solidFill>
                <a:srgbClr val="FFFFFF"/>
              </a:solidFill>
              <a:latin typeface="Calibri"/>
              <a:ea typeface="Calibri"/>
              <a:cs typeface="Calibri"/>
              <a:sym typeface="Calibri"/>
            </a:endParaRPr>
          </a:p>
          <a:p>
            <a:pPr marL="0" marR="0" lvl="0" algn="l" rtl="0">
              <a:spcBef>
                <a:spcPts val="560"/>
              </a:spcBef>
              <a:buNone/>
            </a:pPr>
            <a:r>
              <a:rPr lang="en" sz="2500">
                <a:solidFill>
                  <a:srgbClr val="FFFFFF"/>
                </a:solidFill>
                <a:latin typeface="Calibri"/>
                <a:ea typeface="Calibri"/>
                <a:cs typeface="Calibri"/>
                <a:sym typeface="Calibri"/>
              </a:rPr>
              <a:t>Race HQ will ask you Yes/No questions - RESPOND!</a:t>
            </a:r>
          </a:p>
        </p:txBody>
      </p:sp>
      <p:pic>
        <p:nvPicPr>
          <p:cNvPr id="443" name="Shape 443"/>
          <p:cNvPicPr preferRelativeResize="0"/>
          <p:nvPr/>
        </p:nvPicPr>
        <p:blipFill>
          <a:blip r:embed="rId3">
            <a:alphaModFix/>
          </a:blip>
          <a:stretch>
            <a:fillRect/>
          </a:stretch>
        </p:blipFill>
        <p:spPr>
          <a:xfrm>
            <a:off x="6440967" y="777819"/>
            <a:ext cx="1721378" cy="1324137"/>
          </a:xfrm>
          <a:prstGeom prst="rect">
            <a:avLst/>
          </a:prstGeom>
          <a:noFill/>
          <a:ln>
            <a:noFill/>
          </a:ln>
        </p:spPr>
      </p:pic>
      <p:pic>
        <p:nvPicPr>
          <p:cNvPr id="444" name="Shape 444"/>
          <p:cNvPicPr preferRelativeResize="0"/>
          <p:nvPr/>
        </p:nvPicPr>
        <p:blipFill>
          <a:blip r:embed="rId4">
            <a:alphaModFix/>
          </a:blip>
          <a:stretch>
            <a:fillRect/>
          </a:stretch>
        </p:blipFill>
        <p:spPr>
          <a:xfrm>
            <a:off x="6488267" y="2569853"/>
            <a:ext cx="1716593" cy="1285244"/>
          </a:xfrm>
          <a:prstGeom prst="rect">
            <a:avLst/>
          </a:prstGeom>
          <a:noFill/>
          <a:ln>
            <a:noFill/>
          </a:ln>
        </p:spPr>
      </p:pic>
      <p:sp>
        <p:nvSpPr>
          <p:cNvPr id="445" name="Shape 445"/>
          <p:cNvSpPr/>
          <p:nvPr/>
        </p:nvSpPr>
        <p:spPr>
          <a:xfrm>
            <a:off x="6659150" y="2844966"/>
            <a:ext cx="1361399" cy="811199"/>
          </a:xfrm>
          <a:prstGeom prst="roundRect">
            <a:avLst>
              <a:gd name="adj" fmla="val 0"/>
            </a:avLst>
          </a:prstGeom>
          <a:gradFill>
            <a:gsLst>
              <a:gs pos="0">
                <a:schemeClr val="dk1"/>
              </a:gs>
              <a:gs pos="80000">
                <a:schemeClr val="dk1"/>
              </a:gs>
              <a:gs pos="100000">
                <a:schemeClr val="dk1"/>
              </a:gs>
            </a:gsLst>
            <a:lin ang="16200038"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NEW MESSAGE</a:t>
            </a:r>
          </a:p>
          <a:p>
            <a:pPr marL="0" marR="0" lvl="0" indent="0" algn="l" rtl="0">
              <a:spcBef>
                <a:spcPts val="0"/>
              </a:spcBef>
              <a:buSzPct val="25000"/>
              <a:buNone/>
            </a:pPr>
            <a:r>
              <a:rPr lang="en" sz="1100" b="1" i="0" u="none" strike="noStrike" cap="none">
                <a:solidFill>
                  <a:srgbClr val="FF0000"/>
                </a:solidFill>
                <a:latin typeface="Arial"/>
                <a:ea typeface="Arial"/>
                <a:cs typeface="Arial"/>
                <a:sym typeface="Arial"/>
              </a:rPr>
              <a:t>INBOX</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SENT ITEM</a:t>
            </a:r>
            <a:r>
              <a:rPr lang="en" sz="1100" b="1">
                <a:solidFill>
                  <a:srgbClr val="FFFF00"/>
                </a:solidFill>
              </a:rPr>
              <a:t>S</a:t>
            </a:r>
          </a:p>
        </p:txBody>
      </p:sp>
      <p:sp>
        <p:nvSpPr>
          <p:cNvPr id="446" name="Shape 446"/>
          <p:cNvSpPr/>
          <p:nvPr/>
        </p:nvSpPr>
        <p:spPr>
          <a:xfrm>
            <a:off x="6647900" y="1080100"/>
            <a:ext cx="1361399" cy="670499"/>
          </a:xfrm>
          <a:prstGeom prst="roundRect">
            <a:avLst>
              <a:gd name="adj" fmla="val 0"/>
            </a:avLst>
          </a:prstGeom>
          <a:gradFill>
            <a:gsLst>
              <a:gs pos="0">
                <a:schemeClr val="dk1"/>
              </a:gs>
              <a:gs pos="80000">
                <a:schemeClr val="dk1"/>
              </a:gs>
              <a:gs pos="100000">
                <a:schemeClr val="dk1"/>
              </a:gs>
            </a:gsLst>
            <a:lin ang="16200038"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1100" b="1" i="0" u="none" strike="noStrike" cap="none">
                <a:solidFill>
                  <a:srgbClr val="FF0000"/>
                </a:solidFill>
                <a:latin typeface="Arial"/>
                <a:ea typeface="Arial"/>
                <a:cs typeface="Arial"/>
                <a:sym typeface="Arial"/>
              </a:rPr>
              <a:t>MESSAGES</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TRACKING</a:t>
            </a:r>
          </a:p>
          <a:p>
            <a:pPr marL="0" marR="0" lvl="0" indent="0" algn="l" rtl="0">
              <a:spcBef>
                <a:spcPts val="0"/>
              </a:spcBef>
              <a:buSzPct val="25000"/>
              <a:buNone/>
            </a:pPr>
            <a:r>
              <a:rPr lang="en" sz="1100" b="1" i="0" u="none" strike="noStrike" cap="none">
                <a:solidFill>
                  <a:srgbClr val="FFFF00"/>
                </a:solidFill>
                <a:latin typeface="Arial"/>
                <a:ea typeface="Arial"/>
                <a:cs typeface="Arial"/>
                <a:sym typeface="Arial"/>
              </a:rPr>
              <a:t>ALERTS</a:t>
            </a:r>
          </a:p>
        </p:txBody>
      </p:sp>
      <p:sp>
        <p:nvSpPr>
          <p:cNvPr id="447" name="Shape 447"/>
          <p:cNvSpPr/>
          <p:nvPr/>
        </p:nvSpPr>
        <p:spPr>
          <a:xfrm>
            <a:off x="7159425" y="2023061"/>
            <a:ext cx="467399" cy="582000"/>
          </a:xfrm>
          <a:prstGeom prst="downArrow">
            <a:avLst>
              <a:gd name="adj1" fmla="val 50000"/>
              <a:gd name="adj2" fmla="val 50000"/>
            </a:avLst>
          </a:prstGeom>
          <a:solidFill>
            <a:srgbClr val="FFFF00"/>
          </a:solidFill>
          <a:ln w="9525" cap="flat" cmpd="sng">
            <a:solidFill>
              <a:srgbClr val="F692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pic>
        <p:nvPicPr>
          <p:cNvPr id="448" name="Shape 448"/>
          <p:cNvPicPr preferRelativeResize="0"/>
          <p:nvPr/>
        </p:nvPicPr>
        <p:blipFill>
          <a:blip r:embed="rId4">
            <a:alphaModFix/>
          </a:blip>
          <a:stretch>
            <a:fillRect/>
          </a:stretch>
        </p:blipFill>
        <p:spPr>
          <a:xfrm>
            <a:off x="6523546" y="4350257"/>
            <a:ext cx="1716593" cy="1285244"/>
          </a:xfrm>
          <a:prstGeom prst="rect">
            <a:avLst/>
          </a:prstGeom>
          <a:noFill/>
          <a:ln>
            <a:noFill/>
          </a:ln>
        </p:spPr>
      </p:pic>
      <p:sp>
        <p:nvSpPr>
          <p:cNvPr id="449" name="Shape 449"/>
          <p:cNvSpPr/>
          <p:nvPr/>
        </p:nvSpPr>
        <p:spPr>
          <a:xfrm>
            <a:off x="6582950" y="4594866"/>
            <a:ext cx="1551299" cy="811199"/>
          </a:xfrm>
          <a:prstGeom prst="roundRect">
            <a:avLst>
              <a:gd name="adj" fmla="val 0"/>
            </a:avLst>
          </a:prstGeom>
          <a:gradFill>
            <a:gsLst>
              <a:gs pos="0">
                <a:schemeClr val="dk1"/>
              </a:gs>
              <a:gs pos="80000">
                <a:schemeClr val="dk1"/>
              </a:gs>
              <a:gs pos="100000">
                <a:schemeClr val="dk1"/>
              </a:gs>
            </a:gsLst>
            <a:lin ang="16200038"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900" b="1">
                <a:solidFill>
                  <a:srgbClr val="FFFF00"/>
                </a:solidFill>
              </a:rPr>
              <a:t>  Pickup will take 1 hour. Are </a:t>
            </a:r>
            <a:br>
              <a:rPr lang="en" sz="900" b="1">
                <a:solidFill>
                  <a:srgbClr val="FFFF00"/>
                </a:solidFill>
              </a:rPr>
            </a:br>
            <a:r>
              <a:rPr lang="en" sz="900" b="1">
                <a:solidFill>
                  <a:srgbClr val="FFFF00"/>
                </a:solidFill>
              </a:rPr>
              <a:t>  there any injuries?   Reply </a:t>
            </a:r>
            <a:br>
              <a:rPr lang="en" sz="900" b="1">
                <a:solidFill>
                  <a:srgbClr val="FFFF00"/>
                </a:solidFill>
              </a:rPr>
            </a:br>
            <a:r>
              <a:rPr lang="en" sz="900" b="1">
                <a:solidFill>
                  <a:srgbClr val="FFFF00"/>
                </a:solidFill>
              </a:rPr>
              <a:t>  Yes/No</a:t>
            </a:r>
          </a:p>
        </p:txBody>
      </p:sp>
      <p:sp>
        <p:nvSpPr>
          <p:cNvPr id="450" name="Shape 450"/>
          <p:cNvSpPr/>
          <p:nvPr/>
        </p:nvSpPr>
        <p:spPr>
          <a:xfrm>
            <a:off x="7194704" y="3803466"/>
            <a:ext cx="467399" cy="582000"/>
          </a:xfrm>
          <a:prstGeom prst="downArrow">
            <a:avLst>
              <a:gd name="adj1" fmla="val 50000"/>
              <a:gd name="adj2" fmla="val 50000"/>
            </a:avLst>
          </a:prstGeom>
          <a:solidFill>
            <a:srgbClr val="FFFF00"/>
          </a:solidFill>
          <a:ln w="9525" cap="flat" cmpd="sng">
            <a:solidFill>
              <a:srgbClr val="F692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rtl="0">
              <a:spcBef>
                <a:spcPts val="0"/>
              </a:spcBef>
              <a:buClr>
                <a:schemeClr val="lt1"/>
              </a:buClr>
              <a:buSzPct val="25000"/>
              <a:buFont typeface="Calibri"/>
              <a:buNone/>
            </a:pPr>
            <a:r>
              <a:rPr lang="en" sz="4000" b="0" i="0" u="none" strike="noStrike" cap="none">
                <a:solidFill>
                  <a:schemeClr val="lt1"/>
                </a:solidFill>
              </a:rPr>
              <a:t>CUSTOM MESSAGES</a:t>
            </a:r>
          </a:p>
        </p:txBody>
      </p:sp>
      <p:sp>
        <p:nvSpPr>
          <p:cNvPr id="456" name="Shape 456"/>
          <p:cNvSpPr txBox="1">
            <a:spLocks noGrp="1"/>
          </p:cNvSpPr>
          <p:nvPr>
            <p:ph type="body" idx="1"/>
          </p:nvPr>
        </p:nvSpPr>
        <p:spPr>
          <a:xfrm>
            <a:off x="822947" y="1097275"/>
            <a:ext cx="3951300" cy="37125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lt1"/>
              </a:buClr>
              <a:buSzPct val="100000"/>
              <a:buFont typeface="Calibri"/>
              <a:buAutoNum type="arabicPeriod"/>
            </a:pPr>
            <a:r>
              <a:rPr lang="en" sz="2800" b="0" i="0" u="none" strike="noStrike" cap="none">
                <a:solidFill>
                  <a:schemeClr val="lt1"/>
                </a:solidFill>
                <a:latin typeface="Calibri"/>
                <a:ea typeface="Calibri"/>
                <a:cs typeface="Calibri"/>
                <a:sym typeface="Calibri"/>
              </a:rPr>
              <a:t>Press </a:t>
            </a:r>
            <a:r>
              <a:rPr lang="en" sz="2800" b="0" i="0" u="none" strike="noStrike" cap="none">
                <a:solidFill>
                  <a:srgbClr val="FFFFFF"/>
                </a:solidFill>
                <a:latin typeface="Calibri"/>
                <a:ea typeface="Calibri"/>
                <a:cs typeface="Calibri"/>
                <a:sym typeface="Calibri"/>
              </a:rPr>
              <a:t>OK button</a:t>
            </a:r>
            <a:r>
              <a:rPr lang="en" sz="2800" b="0" i="0" u="none" strike="noStrike" cap="none">
                <a:solidFill>
                  <a:srgbClr val="FFFF00"/>
                </a:solidFill>
                <a:latin typeface="Calibri"/>
                <a:ea typeface="Calibri"/>
                <a:cs typeface="Calibri"/>
                <a:sym typeface="Calibri"/>
              </a:rPr>
              <a:t> </a:t>
            </a:r>
            <a:r>
              <a:rPr lang="en" sz="2800" b="0" i="0" u="none" strike="noStrike" cap="none">
                <a:solidFill>
                  <a:schemeClr val="lt1"/>
                </a:solidFill>
                <a:latin typeface="Calibri"/>
                <a:ea typeface="Calibri"/>
                <a:cs typeface="Calibri"/>
                <a:sym typeface="Calibri"/>
              </a:rPr>
              <a:t>on </a:t>
            </a:r>
            <a:r>
              <a:rPr lang="en" sz="2800">
                <a:solidFill>
                  <a:srgbClr val="FF6600"/>
                </a:solidFill>
                <a:latin typeface="Calibri"/>
                <a:ea typeface="Calibri"/>
                <a:cs typeface="Calibri"/>
                <a:sym typeface="Calibri"/>
              </a:rPr>
              <a:t>FREETEXT</a:t>
            </a:r>
            <a:br>
              <a:rPr lang="en" sz="2800">
                <a:solidFill>
                  <a:srgbClr val="FF6600"/>
                </a:solidFill>
                <a:latin typeface="Calibri"/>
                <a:ea typeface="Calibri"/>
                <a:cs typeface="Calibri"/>
                <a:sym typeface="Calibri"/>
              </a:rPr>
            </a:br>
            <a:endParaRPr lang="en" sz="2800">
              <a:solidFill>
                <a:srgbClr val="FF6600"/>
              </a:solidFill>
              <a:latin typeface="Calibri"/>
              <a:ea typeface="Calibri"/>
              <a:cs typeface="Calibri"/>
              <a:sym typeface="Calibri"/>
            </a:endParaRPr>
          </a:p>
          <a:p>
            <a:pPr marL="342900" marR="0" lvl="0" indent="-342900" algn="l" rtl="0">
              <a:spcBef>
                <a:spcPts val="560"/>
              </a:spcBef>
              <a:buClr>
                <a:schemeClr val="lt1"/>
              </a:buClr>
              <a:buSzPct val="100000"/>
              <a:buFont typeface="Calibri"/>
              <a:buAutoNum type="arabicPeriod"/>
            </a:pPr>
            <a:r>
              <a:rPr lang="en" sz="2800" b="0" i="0" u="none" strike="noStrike" cap="none">
                <a:solidFill>
                  <a:schemeClr val="lt1"/>
                </a:solidFill>
                <a:latin typeface="Calibri"/>
                <a:ea typeface="Calibri"/>
                <a:cs typeface="Calibri"/>
                <a:sym typeface="Calibri"/>
              </a:rPr>
              <a:t>Use the </a:t>
            </a:r>
            <a:r>
              <a:rPr lang="en" sz="2800" b="0" i="0" u="none" strike="noStrike" cap="none">
                <a:solidFill>
                  <a:srgbClr val="FFFF00"/>
                </a:solidFill>
                <a:latin typeface="Calibri"/>
                <a:ea typeface="Calibri"/>
                <a:cs typeface="Calibri"/>
                <a:sym typeface="Calibri"/>
              </a:rPr>
              <a:t>arrow buttons</a:t>
            </a:r>
            <a:r>
              <a:rPr lang="en" sz="2800" b="0" i="0" u="none" strike="noStrike" cap="none">
                <a:solidFill>
                  <a:schemeClr val="lt1"/>
                </a:solidFill>
                <a:latin typeface="Calibri"/>
                <a:ea typeface="Calibri"/>
                <a:cs typeface="Calibri"/>
                <a:sym typeface="Calibri"/>
              </a:rPr>
              <a:t> to move around the letters. Push </a:t>
            </a:r>
            <a:r>
              <a:rPr lang="en" sz="2800" b="0" i="0" u="none" strike="noStrike" cap="none">
                <a:solidFill>
                  <a:srgbClr val="FFFF00"/>
                </a:solidFill>
                <a:latin typeface="Calibri"/>
                <a:ea typeface="Calibri"/>
                <a:cs typeface="Calibri"/>
                <a:sym typeface="Calibri"/>
              </a:rPr>
              <a:t>OK button </a:t>
            </a:r>
            <a:r>
              <a:rPr lang="en" sz="2800" b="0" i="0" u="none" strike="noStrike" cap="none">
                <a:solidFill>
                  <a:schemeClr val="lt1"/>
                </a:solidFill>
                <a:latin typeface="Calibri"/>
                <a:ea typeface="Calibri"/>
                <a:cs typeface="Calibri"/>
                <a:sym typeface="Calibri"/>
              </a:rPr>
              <a:t>to choose a letter. </a:t>
            </a:r>
            <a:br>
              <a:rPr lang="en" sz="2800" b="0" i="0" u="none" strike="noStrike" cap="none">
                <a:solidFill>
                  <a:schemeClr val="lt1"/>
                </a:solidFill>
                <a:latin typeface="Calibri"/>
                <a:ea typeface="Calibri"/>
                <a:cs typeface="Calibri"/>
                <a:sym typeface="Calibri"/>
              </a:rPr>
            </a:br>
            <a:endParaRPr lang="en" sz="2800" b="0" i="0" u="none" strike="noStrike" cap="none">
              <a:solidFill>
                <a:schemeClr val="lt1"/>
              </a:solidFill>
              <a:latin typeface="Calibri"/>
              <a:ea typeface="Calibri"/>
              <a:cs typeface="Calibri"/>
              <a:sym typeface="Calibri"/>
            </a:endParaRPr>
          </a:p>
          <a:p>
            <a:pPr marL="342900" marR="0" lvl="0" indent="-342900" algn="l" rtl="0">
              <a:spcBef>
                <a:spcPts val="560"/>
              </a:spcBef>
              <a:buClr>
                <a:schemeClr val="lt1"/>
              </a:buClr>
              <a:buSzPct val="100000"/>
              <a:buFont typeface="Calibri"/>
              <a:buAutoNum type="arabicPeriod"/>
            </a:pPr>
            <a:r>
              <a:rPr lang="en" sz="2800" b="0" i="0" u="none" strike="noStrike" cap="none">
                <a:solidFill>
                  <a:schemeClr val="lt1"/>
                </a:solidFill>
                <a:latin typeface="Calibri"/>
                <a:ea typeface="Calibri"/>
                <a:cs typeface="Calibri"/>
                <a:sym typeface="Calibri"/>
              </a:rPr>
              <a:t>When finished, </a:t>
            </a:r>
            <a:r>
              <a:rPr lang="en" sz="2800" b="0" i="0" u="none" strike="noStrike" cap="none">
                <a:solidFill>
                  <a:srgbClr val="FF6600"/>
                </a:solidFill>
                <a:latin typeface="Calibri"/>
                <a:ea typeface="Calibri"/>
                <a:cs typeface="Calibri"/>
                <a:sym typeface="Calibri"/>
              </a:rPr>
              <a:t>click EXIT </a:t>
            </a:r>
            <a:r>
              <a:rPr lang="en" sz="2800">
                <a:solidFill>
                  <a:schemeClr val="lt1"/>
                </a:solidFill>
                <a:latin typeface="Calibri"/>
                <a:ea typeface="Calibri"/>
                <a:cs typeface="Calibri"/>
                <a:sym typeface="Calibri"/>
              </a:rPr>
              <a:t>&amp; </a:t>
            </a:r>
            <a:r>
              <a:rPr lang="en" sz="2800">
                <a:solidFill>
                  <a:schemeClr val="accent2"/>
                </a:solidFill>
                <a:latin typeface="Calibri"/>
                <a:ea typeface="Calibri"/>
                <a:cs typeface="Calibri"/>
                <a:sym typeface="Calibri"/>
              </a:rPr>
              <a:t>SEND NOW</a:t>
            </a:r>
            <a:r>
              <a:rPr lang="en" sz="2800" b="0" i="0" u="none" strike="noStrike" cap="none">
                <a:solidFill>
                  <a:schemeClr val="accent2"/>
                </a:solidFill>
                <a:latin typeface="Calibri"/>
                <a:ea typeface="Calibri"/>
                <a:cs typeface="Calibri"/>
                <a:sym typeface="Calibri"/>
              </a:rPr>
              <a:t> </a:t>
            </a:r>
          </a:p>
        </p:txBody>
      </p:sp>
      <p:pic>
        <p:nvPicPr>
          <p:cNvPr id="457" name="Shape 457"/>
          <p:cNvPicPr preferRelativeResize="0"/>
          <p:nvPr/>
        </p:nvPicPr>
        <p:blipFill>
          <a:blip r:embed="rId3">
            <a:alphaModFix/>
          </a:blip>
          <a:stretch>
            <a:fillRect/>
          </a:stretch>
        </p:blipFill>
        <p:spPr>
          <a:xfrm>
            <a:off x="7128303" y="658116"/>
            <a:ext cx="1716593" cy="1285244"/>
          </a:xfrm>
          <a:prstGeom prst="rect">
            <a:avLst/>
          </a:prstGeom>
          <a:noFill/>
          <a:ln>
            <a:noFill/>
          </a:ln>
        </p:spPr>
      </p:pic>
      <p:sp>
        <p:nvSpPr>
          <p:cNvPr id="458" name="Shape 458"/>
          <p:cNvSpPr/>
          <p:nvPr/>
        </p:nvSpPr>
        <p:spPr>
          <a:xfrm>
            <a:off x="7288150" y="1023775"/>
            <a:ext cx="1393500" cy="843300"/>
          </a:xfrm>
          <a:prstGeom prst="roundRect">
            <a:avLst>
              <a:gd name="adj" fmla="val 0"/>
            </a:avLst>
          </a:prstGeom>
          <a:gradFill>
            <a:gsLst>
              <a:gs pos="0">
                <a:schemeClr val="dk1"/>
              </a:gs>
              <a:gs pos="80000">
                <a:schemeClr val="dk1"/>
              </a:gs>
              <a:gs pos="100000">
                <a:schemeClr val="dk1"/>
              </a:gs>
            </a:gsLst>
            <a:lin ang="16200000"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1000" b="1" i="0" u="none" strike="noStrike" cap="none">
                <a:solidFill>
                  <a:srgbClr val="000000"/>
                </a:solidFill>
                <a:latin typeface="Arial"/>
                <a:ea typeface="Arial"/>
                <a:cs typeface="Arial"/>
                <a:sym typeface="Arial"/>
              </a:rPr>
              <a:t>&gt;</a:t>
            </a:r>
            <a:r>
              <a:rPr lang="en" sz="1000" b="1" i="0" u="none" strike="noStrike" cap="none">
                <a:solidFill>
                  <a:srgbClr val="FFFF00"/>
                </a:solidFill>
                <a:latin typeface="Arial"/>
                <a:ea typeface="Arial"/>
                <a:cs typeface="Arial"/>
                <a:sym typeface="Arial"/>
              </a:rPr>
              <a:t>INBOX</a:t>
            </a:r>
          </a:p>
          <a:p>
            <a:pPr marL="0" marR="0" lvl="0" indent="0" algn="l" rtl="0">
              <a:spcBef>
                <a:spcPts val="0"/>
              </a:spcBef>
              <a:buSzPct val="25000"/>
              <a:buNone/>
            </a:pPr>
            <a:r>
              <a:rPr lang="en" sz="1000" b="1">
                <a:solidFill>
                  <a:srgbClr val="FFFF00"/>
                </a:solidFill>
              </a:rPr>
              <a:t>  </a:t>
            </a:r>
            <a:r>
              <a:rPr lang="en" sz="1000" b="1" i="0" u="none" strike="noStrike" cap="none">
                <a:solidFill>
                  <a:srgbClr val="FFFF00"/>
                </a:solidFill>
                <a:latin typeface="Arial"/>
                <a:ea typeface="Arial"/>
                <a:cs typeface="Arial"/>
                <a:sym typeface="Arial"/>
              </a:rPr>
              <a:t>SENT ITEMS</a:t>
            </a:r>
          </a:p>
          <a:p>
            <a:pPr marL="0" marR="0" lvl="0" indent="0" algn="l" rtl="0">
              <a:spcBef>
                <a:spcPts val="0"/>
              </a:spcBef>
              <a:buSzPct val="25000"/>
              <a:buNone/>
            </a:pPr>
            <a:r>
              <a:rPr lang="en" sz="1000" b="1">
                <a:solidFill>
                  <a:srgbClr val="FFFF00"/>
                </a:solidFill>
              </a:rPr>
              <a:t>  </a:t>
            </a:r>
            <a:r>
              <a:rPr lang="en" sz="1000" b="1" i="0" u="none" strike="noStrike" cap="none">
                <a:solidFill>
                  <a:srgbClr val="FFFF00"/>
                </a:solidFill>
                <a:latin typeface="Arial"/>
                <a:ea typeface="Arial"/>
                <a:cs typeface="Arial"/>
                <a:sym typeface="Arial"/>
              </a:rPr>
              <a:t>OUTBOX</a:t>
            </a:r>
          </a:p>
          <a:p>
            <a:pPr marL="0" marR="0" lvl="0" indent="0" algn="l" rtl="0">
              <a:spcBef>
                <a:spcPts val="0"/>
              </a:spcBef>
              <a:buSzPct val="25000"/>
              <a:buNone/>
            </a:pPr>
            <a:r>
              <a:rPr lang="en" sz="1000" b="1">
                <a:solidFill>
                  <a:srgbClr val="FFFF00"/>
                </a:solidFill>
              </a:rPr>
              <a:t>  </a:t>
            </a:r>
            <a:r>
              <a:rPr lang="en" sz="1000" b="1">
                <a:solidFill>
                  <a:srgbClr val="FF0000"/>
                </a:solidFill>
              </a:rPr>
              <a:t>FREETEXT</a:t>
            </a:r>
          </a:p>
        </p:txBody>
      </p:sp>
      <p:pic>
        <p:nvPicPr>
          <p:cNvPr id="459" name="Shape 459"/>
          <p:cNvPicPr preferRelativeResize="0"/>
          <p:nvPr/>
        </p:nvPicPr>
        <p:blipFill>
          <a:blip r:embed="rId3">
            <a:alphaModFix/>
          </a:blip>
          <a:stretch>
            <a:fillRect/>
          </a:stretch>
        </p:blipFill>
        <p:spPr>
          <a:xfrm>
            <a:off x="6973625" y="2167391"/>
            <a:ext cx="2022550" cy="1713666"/>
          </a:xfrm>
          <a:prstGeom prst="rect">
            <a:avLst/>
          </a:prstGeom>
          <a:noFill/>
          <a:ln>
            <a:noFill/>
          </a:ln>
        </p:spPr>
      </p:pic>
      <p:sp>
        <p:nvSpPr>
          <p:cNvPr id="460" name="Shape 460"/>
          <p:cNvSpPr/>
          <p:nvPr/>
        </p:nvSpPr>
        <p:spPr>
          <a:xfrm>
            <a:off x="7752888" y="1798534"/>
            <a:ext cx="467399" cy="582000"/>
          </a:xfrm>
          <a:prstGeom prst="downArrow">
            <a:avLst>
              <a:gd name="adj1" fmla="val 50000"/>
              <a:gd name="adj2" fmla="val 50000"/>
            </a:avLst>
          </a:prstGeom>
          <a:solidFill>
            <a:srgbClr val="FFFF00"/>
          </a:solidFill>
          <a:ln w="9525" cap="flat" cmpd="sng">
            <a:solidFill>
              <a:srgbClr val="F692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pic>
        <p:nvPicPr>
          <p:cNvPr id="461" name="Shape 461"/>
          <p:cNvPicPr preferRelativeResize="0"/>
          <p:nvPr/>
        </p:nvPicPr>
        <p:blipFill>
          <a:blip r:embed="rId3">
            <a:alphaModFix/>
          </a:blip>
          <a:stretch>
            <a:fillRect/>
          </a:stretch>
        </p:blipFill>
        <p:spPr>
          <a:xfrm>
            <a:off x="7020975" y="4105099"/>
            <a:ext cx="1862974" cy="1532160"/>
          </a:xfrm>
          <a:prstGeom prst="rect">
            <a:avLst/>
          </a:prstGeom>
          <a:noFill/>
          <a:ln>
            <a:noFill/>
          </a:ln>
        </p:spPr>
      </p:pic>
      <p:sp>
        <p:nvSpPr>
          <p:cNvPr id="462" name="Shape 462"/>
          <p:cNvSpPr/>
          <p:nvPr/>
        </p:nvSpPr>
        <p:spPr>
          <a:xfrm>
            <a:off x="7188500" y="4631825"/>
            <a:ext cx="1480499" cy="670499"/>
          </a:xfrm>
          <a:prstGeom prst="roundRect">
            <a:avLst>
              <a:gd name="adj" fmla="val 0"/>
            </a:avLst>
          </a:prstGeom>
          <a:gradFill>
            <a:gsLst>
              <a:gs pos="0">
                <a:schemeClr val="dk1"/>
              </a:gs>
              <a:gs pos="80000">
                <a:schemeClr val="dk1"/>
              </a:gs>
              <a:gs pos="100000">
                <a:schemeClr val="dk1"/>
              </a:gs>
            </a:gsLst>
            <a:lin ang="16200000"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800" b="1">
                <a:solidFill>
                  <a:srgbClr val="FFFF00"/>
                </a:solidFill>
              </a:rPr>
              <a:t>  CANCEL</a:t>
            </a:r>
          </a:p>
          <a:p>
            <a:pPr marL="0" marR="0" lvl="0" indent="0" algn="l" rtl="0">
              <a:spcBef>
                <a:spcPts val="0"/>
              </a:spcBef>
              <a:buSzPct val="25000"/>
              <a:buNone/>
            </a:pPr>
            <a:r>
              <a:rPr lang="en" sz="800" b="1">
                <a:solidFill>
                  <a:srgbClr val="FFFF00"/>
                </a:solidFill>
              </a:rPr>
              <a:t>  SEND LATER</a:t>
            </a:r>
          </a:p>
          <a:p>
            <a:pPr marL="0" marR="0" lvl="0" indent="0" algn="l" rtl="0">
              <a:spcBef>
                <a:spcPts val="0"/>
              </a:spcBef>
              <a:buSzPct val="25000"/>
              <a:buNone/>
            </a:pPr>
            <a:r>
              <a:rPr lang="en" sz="800" b="1">
                <a:solidFill>
                  <a:srgbClr val="FFFF00"/>
                </a:solidFill>
              </a:rPr>
              <a:t>  </a:t>
            </a:r>
            <a:r>
              <a:rPr lang="en" sz="800" b="1">
                <a:solidFill>
                  <a:srgbClr val="FF0000"/>
                </a:solidFill>
              </a:rPr>
              <a:t>SEND NOW</a:t>
            </a:r>
          </a:p>
        </p:txBody>
      </p:sp>
      <p:sp>
        <p:nvSpPr>
          <p:cNvPr id="463" name="Shape 463"/>
          <p:cNvSpPr/>
          <p:nvPr/>
        </p:nvSpPr>
        <p:spPr>
          <a:xfrm>
            <a:off x="7736888" y="3642662"/>
            <a:ext cx="467399" cy="582000"/>
          </a:xfrm>
          <a:prstGeom prst="downArrow">
            <a:avLst>
              <a:gd name="adj1" fmla="val 50000"/>
              <a:gd name="adj2" fmla="val 50000"/>
            </a:avLst>
          </a:prstGeom>
          <a:solidFill>
            <a:srgbClr val="FFFF00"/>
          </a:solidFill>
          <a:ln w="9525" cap="flat" cmpd="sng">
            <a:solidFill>
              <a:srgbClr val="F692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464" name="Shape 464"/>
          <p:cNvSpPr/>
          <p:nvPr/>
        </p:nvSpPr>
        <p:spPr>
          <a:xfrm>
            <a:off x="7133449" y="2676358"/>
            <a:ext cx="1674299" cy="670499"/>
          </a:xfrm>
          <a:prstGeom prst="roundRect">
            <a:avLst>
              <a:gd name="adj" fmla="val 0"/>
            </a:avLst>
          </a:prstGeom>
          <a:gradFill>
            <a:gsLst>
              <a:gs pos="0">
                <a:schemeClr val="dk1"/>
              </a:gs>
              <a:gs pos="80000">
                <a:schemeClr val="dk1"/>
              </a:gs>
              <a:gs pos="100000">
                <a:schemeClr val="dk1"/>
              </a:gs>
            </a:gsLst>
            <a:lin ang="16200038" scaled="0"/>
          </a:gradFill>
          <a:ln w="9525" cap="flat" cmpd="sng">
            <a:solidFill>
              <a:schemeClr val="dk1"/>
            </a:solidFill>
            <a:prstDash val="solid"/>
            <a:round/>
            <a:headEnd type="none" w="med" len="med"/>
            <a:tailEnd type="none" w="med" len="med"/>
          </a:ln>
        </p:spPr>
        <p:txBody>
          <a:bodyPr lIns="0" tIns="0" rIns="0" bIns="0" anchor="t" anchorCtr="0">
            <a:noAutofit/>
          </a:bodyPr>
          <a:lstStyle/>
          <a:p>
            <a:pPr marL="0" marR="0" lvl="0" indent="0" algn="l" rtl="0">
              <a:spcBef>
                <a:spcPts val="0"/>
              </a:spcBef>
              <a:buSzPct val="25000"/>
              <a:buNone/>
            </a:pPr>
            <a:r>
              <a:rPr lang="en" sz="800" b="1" u="sng">
                <a:solidFill>
                  <a:srgbClr val="FFFF00"/>
                </a:solidFill>
              </a:rPr>
              <a:t>  WE ARE STUCK IN A TUNNEL</a:t>
            </a:r>
            <a:r>
              <a:rPr lang="en" sz="800" b="1">
                <a:solidFill>
                  <a:srgbClr val="FFFF00"/>
                </a:solidFill>
              </a:rPr>
              <a:t/>
            </a:r>
            <a:br>
              <a:rPr lang="en" sz="800" b="1">
                <a:solidFill>
                  <a:srgbClr val="FFFF00"/>
                </a:solidFill>
              </a:rPr>
            </a:br>
            <a:r>
              <a:rPr lang="en" sz="800" b="1">
                <a:solidFill>
                  <a:srgbClr val="FFFF00"/>
                </a:solidFill>
              </a:rPr>
              <a:t/>
            </a:r>
            <a:br>
              <a:rPr lang="en" sz="800" b="1">
                <a:solidFill>
                  <a:srgbClr val="FFFF00"/>
                </a:solidFill>
              </a:rPr>
            </a:br>
            <a:r>
              <a:rPr lang="en" sz="800" b="1">
                <a:solidFill>
                  <a:srgbClr val="FFFF00"/>
                </a:solidFill>
              </a:rPr>
              <a:t>  </a:t>
            </a:r>
            <a:r>
              <a:rPr lang="en" sz="800" b="1" i="0" u="none" strike="noStrike" cap="none">
                <a:solidFill>
                  <a:srgbClr val="FFFF00"/>
                </a:solidFill>
                <a:latin typeface="Arial"/>
                <a:ea typeface="Arial"/>
                <a:cs typeface="Arial"/>
                <a:sym typeface="Arial"/>
              </a:rPr>
              <a:t>A B C D E F G H I J K L </a:t>
            </a:r>
          </a:p>
          <a:p>
            <a:pPr marL="0" marR="0" lvl="0" indent="0" algn="l" rtl="0">
              <a:spcBef>
                <a:spcPts val="0"/>
              </a:spcBef>
              <a:buSzPct val="25000"/>
              <a:buNone/>
            </a:pPr>
            <a:r>
              <a:rPr lang="en" sz="800" b="1">
                <a:solidFill>
                  <a:srgbClr val="FFFF00"/>
                </a:solidFill>
              </a:rPr>
              <a:t>  </a:t>
            </a:r>
            <a:r>
              <a:rPr lang="en" sz="800" b="1" i="0" u="none" strike="noStrike" cap="none">
                <a:solidFill>
                  <a:srgbClr val="FFFF00"/>
                </a:solidFill>
                <a:latin typeface="Arial"/>
                <a:ea typeface="Arial"/>
                <a:cs typeface="Arial"/>
                <a:sym typeface="Arial"/>
              </a:rPr>
              <a:t>M N O P Q R S T U </a:t>
            </a:r>
            <a:r>
              <a:rPr lang="en" sz="800" b="1" i="0" u="none" strike="noStrike" cap="none">
                <a:solidFill>
                  <a:srgbClr val="FF6600"/>
                </a:solidFill>
                <a:latin typeface="Arial"/>
                <a:ea typeface="Arial"/>
                <a:cs typeface="Arial"/>
                <a:sym typeface="Arial"/>
              </a:rPr>
              <a:t>V</a:t>
            </a:r>
            <a:r>
              <a:rPr lang="en" sz="800" b="1" i="0" u="none" strike="noStrike" cap="none">
                <a:solidFill>
                  <a:srgbClr val="FFFF00"/>
                </a:solidFill>
                <a:latin typeface="Arial"/>
                <a:ea typeface="Arial"/>
                <a:cs typeface="Arial"/>
                <a:sym typeface="Arial"/>
              </a:rPr>
              <a:t> W </a:t>
            </a:r>
          </a:p>
          <a:p>
            <a:pPr marL="0" marR="0" lvl="0" indent="0" algn="l" rtl="0">
              <a:spcBef>
                <a:spcPts val="0"/>
              </a:spcBef>
              <a:buSzPct val="25000"/>
              <a:buNone/>
            </a:pPr>
            <a:r>
              <a:rPr lang="en" sz="800" b="1">
                <a:solidFill>
                  <a:srgbClr val="FFFF00"/>
                </a:solidFill>
              </a:rPr>
              <a:t>  </a:t>
            </a:r>
            <a:r>
              <a:rPr lang="en" sz="800" b="1" i="0" u="none" strike="noStrike" cap="none">
                <a:solidFill>
                  <a:srgbClr val="FFFF00"/>
                </a:solidFill>
                <a:latin typeface="Arial"/>
                <a:ea typeface="Arial"/>
                <a:cs typeface="Arial"/>
                <a:sym typeface="Arial"/>
              </a:rPr>
              <a:t>X Y Z . _                               </a:t>
            </a:r>
            <a:r>
              <a:rPr lang="en" sz="800" b="1" i="0" u="none" strike="noStrike" cap="none">
                <a:solidFill>
                  <a:srgbClr val="FF0000"/>
                </a:solidFill>
                <a:latin typeface="Arial"/>
                <a:ea typeface="Arial"/>
                <a:cs typeface="Arial"/>
                <a:sym typeface="Arial"/>
              </a:rPr>
              <a:t>EXIT</a:t>
            </a:r>
          </a:p>
        </p:txBody>
      </p:sp>
      <p:sp>
        <p:nvSpPr>
          <p:cNvPr id="465" name="Shape 465"/>
          <p:cNvSpPr txBox="1">
            <a:spLocks noGrp="1"/>
          </p:cNvSpPr>
          <p:nvPr>
            <p:ph type="body" idx="2"/>
          </p:nvPr>
        </p:nvSpPr>
        <p:spPr>
          <a:xfrm>
            <a:off x="4700016" y="1097279"/>
            <a:ext cx="3200400" cy="37125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b="0" i="0" u="none" strike="noStrike" cap="small">
                <a:solidFill>
                  <a:schemeClr val="lt1"/>
                </a:solidFill>
              </a:rPr>
              <a:t>Safety when waiting for pick up</a:t>
            </a:r>
          </a:p>
        </p:txBody>
      </p:sp>
      <p:sp>
        <p:nvSpPr>
          <p:cNvPr id="471" name="Shape 471"/>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algn="l" rtl="0">
              <a:spcBef>
                <a:spcPts val="0"/>
              </a:spcBef>
              <a:buNone/>
            </a:pPr>
            <a:r>
              <a:rPr lang="en" sz="2000" i="0" u="none" strike="noStrike" cap="none">
                <a:solidFill>
                  <a:srgbClr val="FFFFFF"/>
                </a:solidFill>
                <a:latin typeface="Source Sans Pro"/>
                <a:ea typeface="Source Sans Pro"/>
                <a:cs typeface="Source Sans Pro"/>
                <a:sym typeface="Source Sans Pro"/>
              </a:rPr>
              <a:t>This is all in the emergency envelope:</a:t>
            </a:r>
          </a:p>
          <a:p>
            <a:pPr marL="342900" marR="0" lvl="0" indent="-355600" algn="l" rtl="0">
              <a:spcBef>
                <a:spcPts val="800"/>
              </a:spcBef>
              <a:buClr>
                <a:srgbClr val="FFFFFF"/>
              </a:buClr>
              <a:buSzPct val="100000"/>
              <a:buFont typeface="Source Sans Pro"/>
              <a:buChar char="•"/>
            </a:pPr>
            <a:r>
              <a:rPr lang="en" sz="2000" b="1" i="0" u="none" strike="noStrike" cap="none">
                <a:solidFill>
                  <a:srgbClr val="FFFFFF"/>
                </a:solidFill>
                <a:latin typeface="Source Sans Pro"/>
                <a:ea typeface="Source Sans Pro"/>
                <a:cs typeface="Source Sans Pro"/>
                <a:sym typeface="Source Sans Pro"/>
              </a:rPr>
              <a:t>Pick up may take a long time, important to be safe and secure</a:t>
            </a:r>
          </a:p>
          <a:p>
            <a:pPr marL="342900" marR="0" lvl="0" indent="-355600" algn="l" rtl="0">
              <a:spcBef>
                <a:spcPts val="800"/>
              </a:spcBef>
              <a:buClr>
                <a:srgbClr val="FFFFFF"/>
              </a:buClr>
              <a:buSzPct val="100000"/>
              <a:buFont typeface="Source Sans Pro"/>
              <a:buChar char="•"/>
            </a:pPr>
            <a:r>
              <a:rPr lang="en" sz="2000" b="1" i="0" u="none" strike="noStrike" cap="none">
                <a:solidFill>
                  <a:srgbClr val="FFFFFF"/>
                </a:solidFill>
                <a:latin typeface="Source Sans Pro"/>
                <a:ea typeface="Source Sans Pro"/>
                <a:cs typeface="Source Sans Pro"/>
                <a:sym typeface="Source Sans Pro"/>
              </a:rPr>
              <a:t>Find shelter and stay out of the wind</a:t>
            </a:r>
          </a:p>
          <a:p>
            <a:pPr marL="342900" marR="0" lvl="0" indent="-355600" algn="l" rtl="0">
              <a:spcBef>
                <a:spcPts val="800"/>
              </a:spcBef>
              <a:buClr>
                <a:srgbClr val="FF0000"/>
              </a:buClr>
              <a:buSzPct val="100000"/>
              <a:buFont typeface="Source Sans Pro"/>
              <a:buChar char="•"/>
            </a:pPr>
            <a:r>
              <a:rPr lang="en" sz="2000" b="1">
                <a:solidFill>
                  <a:srgbClr val="FF0000"/>
                </a:solidFill>
                <a:latin typeface="Source Sans Pro"/>
                <a:ea typeface="Source Sans Pro"/>
                <a:cs typeface="Source Sans Pro"/>
                <a:sym typeface="Source Sans Pro"/>
              </a:rPr>
              <a:t>DO NOT s</a:t>
            </a:r>
            <a:r>
              <a:rPr lang="en" sz="2000" b="1" i="0" u="none" strike="noStrike" cap="none">
                <a:solidFill>
                  <a:srgbClr val="FF0000"/>
                </a:solidFill>
                <a:latin typeface="Source Sans Pro"/>
                <a:ea typeface="Source Sans Pro"/>
                <a:cs typeface="Source Sans Pro"/>
                <a:sym typeface="Source Sans Pro"/>
              </a:rPr>
              <a:t>tart a fire</a:t>
            </a:r>
          </a:p>
          <a:p>
            <a:pPr marL="342900" marR="0" lvl="0" indent="-355600" algn="l" rtl="0">
              <a:spcBef>
                <a:spcPts val="800"/>
              </a:spcBef>
              <a:buClr>
                <a:srgbClr val="FFFFFF"/>
              </a:buClr>
              <a:buSzPct val="100000"/>
              <a:buFont typeface="Source Sans Pro"/>
              <a:buChar char="•"/>
            </a:pPr>
            <a:r>
              <a:rPr lang="en" sz="2000" b="1" i="0" u="none" strike="noStrike" cap="none">
                <a:solidFill>
                  <a:srgbClr val="FFFFFF"/>
                </a:solidFill>
                <a:latin typeface="Source Sans Pro"/>
                <a:ea typeface="Source Sans Pro"/>
                <a:cs typeface="Source Sans Pro"/>
                <a:sym typeface="Source Sans Pro"/>
              </a:rPr>
              <a:t>If you’re on a road, don’t leave it unless absolutely necessary (shelter, water etc)</a:t>
            </a:r>
          </a:p>
          <a:p>
            <a:pPr marL="342900" marR="0" lvl="0" indent="-355600" algn="l" rtl="0">
              <a:spcBef>
                <a:spcPts val="800"/>
              </a:spcBef>
              <a:buClr>
                <a:srgbClr val="FFFFFF"/>
              </a:buClr>
              <a:buSzPct val="100000"/>
              <a:buFont typeface="Source Sans Pro"/>
              <a:buChar char="•"/>
            </a:pPr>
            <a:r>
              <a:rPr lang="en" sz="2000" b="1" i="0" u="none" strike="noStrike" cap="none">
                <a:solidFill>
                  <a:srgbClr val="FFFFFF"/>
                </a:solidFill>
                <a:latin typeface="Source Sans Pro"/>
                <a:ea typeface="Source Sans Pro"/>
                <a:cs typeface="Source Sans Pro"/>
                <a:sym typeface="Source Sans Pro"/>
              </a:rPr>
              <a:t>If a team member is ill or injured, advice about warmth and shelter is particularly important</a:t>
            </a:r>
          </a:p>
          <a:p>
            <a:pPr marL="342900" marR="0" lvl="0" indent="-355600" algn="l" rtl="0">
              <a:spcBef>
                <a:spcPts val="800"/>
              </a:spcBef>
              <a:buClr>
                <a:srgbClr val="FFFFFF"/>
              </a:buClr>
              <a:buSzPct val="100000"/>
              <a:buFont typeface="Source Sans Pro"/>
              <a:buChar char="•"/>
            </a:pPr>
            <a:r>
              <a:rPr lang="en" sz="2000" b="1" i="0" u="none" strike="noStrike" cap="none">
                <a:solidFill>
                  <a:srgbClr val="FFFFFF"/>
                </a:solidFill>
                <a:latin typeface="Source Sans Pro"/>
                <a:ea typeface="Source Sans Pro"/>
                <a:cs typeface="Source Sans Pro"/>
                <a:sym typeface="Source Sans Pro"/>
              </a:rPr>
              <a:t>Keep the team member warm with thermals, clothes and a space blanket</a:t>
            </a:r>
          </a:p>
          <a:p>
            <a:pPr marL="342900" marR="0" lvl="0" indent="-355600" algn="l" rtl="0">
              <a:spcBef>
                <a:spcPts val="800"/>
              </a:spcBef>
              <a:buClr>
                <a:srgbClr val="FFFFFF"/>
              </a:buClr>
              <a:buSzPct val="100000"/>
              <a:buFont typeface="Source Sans Pro"/>
              <a:buChar char="•"/>
            </a:pPr>
            <a:r>
              <a:rPr lang="en" sz="2000" b="1" i="0" u="none" strike="noStrike" cap="none">
                <a:solidFill>
                  <a:srgbClr val="FFFFFF"/>
                </a:solidFill>
                <a:latin typeface="Source Sans Pro"/>
                <a:ea typeface="Source Sans Pro"/>
                <a:cs typeface="Source Sans Pro"/>
                <a:sym typeface="Source Sans Pro"/>
              </a:rPr>
              <a:t>Do not continue along course if it increases risk to health and safety. </a:t>
            </a:r>
            <a:r>
              <a:rPr lang="en" sz="2000" b="1" i="0" u="none" strike="noStrike" cap="none">
                <a:solidFill>
                  <a:srgbClr val="F1C232"/>
                </a:solidFill>
                <a:latin typeface="Source Sans Pro"/>
                <a:ea typeface="Source Sans Pro"/>
                <a:cs typeface="Source Sans Pro"/>
                <a:sym typeface="Source Sans Pro"/>
              </a:rPr>
              <a:t>Stay put and we’ll collect you!</a:t>
            </a:r>
          </a:p>
          <a:p>
            <a:pPr marL="342900" marR="0" lvl="0" indent="-342900" algn="l" rtl="0">
              <a:spcBef>
                <a:spcPts val="800"/>
              </a:spcBef>
              <a:buClr>
                <a:srgbClr val="FFFFFF"/>
              </a:buClr>
              <a:buSzPct val="90000"/>
              <a:buFont typeface="Source Sans Pro"/>
              <a:buNone/>
            </a:pPr>
            <a:endParaRPr sz="2000" b="1"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b="0" i="0" u="none" strike="noStrike" cap="small">
                <a:solidFill>
                  <a:schemeClr val="lt1"/>
                </a:solidFill>
              </a:rPr>
              <a:t>Safety when waiting for pick up</a:t>
            </a:r>
          </a:p>
        </p:txBody>
      </p:sp>
      <p:sp>
        <p:nvSpPr>
          <p:cNvPr id="477" name="Shape 477"/>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431800" algn="l" rtl="0">
              <a:spcBef>
                <a:spcPts val="0"/>
              </a:spcBef>
              <a:buClr>
                <a:srgbClr val="FFFFFF"/>
              </a:buClr>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In the unlikely case you absolutely have to split up, go in pairs</a:t>
            </a:r>
          </a:p>
          <a:p>
            <a:pPr marL="342900" marR="0" lvl="0" indent="-431800" algn="l" rtl="0">
              <a:spcBef>
                <a:spcPts val="800"/>
              </a:spcBef>
              <a:buClr>
                <a:srgbClr val="FFFFFF"/>
              </a:buClr>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If someone is ill or injured, person must stay with them to administer first aid</a:t>
            </a:r>
          </a:p>
          <a:p>
            <a:pPr marL="342900" marR="0" lvl="0" indent="-431800" algn="l" rtl="0">
              <a:spcBef>
                <a:spcPts val="800"/>
              </a:spcBef>
              <a:buClr>
                <a:srgbClr val="FFFFFF"/>
              </a:buClr>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Only split up if you know where you’re heading and your location, we can help with this over the phone/YellowBrick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ctrTitle"/>
          </p:nvPr>
        </p:nvSpPr>
        <p:spPr>
          <a:xfrm rot="-2460060">
            <a:off x="817132" y="1730309"/>
            <a:ext cx="5648615" cy="1204222"/>
          </a:xfrm>
          <a:prstGeom prst="rect">
            <a:avLst/>
          </a:prstGeom>
        </p:spPr>
        <p:txBody>
          <a:bodyPr lIns="91425" tIns="91425" rIns="91425" bIns="91425" anchor="b" anchorCtr="0">
            <a:noAutofit/>
          </a:bodyPr>
          <a:lstStyle/>
          <a:p>
            <a:pPr lvl="0" rtl="0">
              <a:spcBef>
                <a:spcPts val="0"/>
              </a:spcBef>
              <a:buNone/>
            </a:pPr>
            <a:r>
              <a:rPr lang="en" sz="3200" b="1">
                <a:solidFill>
                  <a:srgbClr val="FFFFFF"/>
                </a:solidFill>
              </a:rPr>
              <a:t>Course Setter’s Notes</a:t>
            </a:r>
          </a:p>
        </p:txBody>
      </p:sp>
      <p:sp>
        <p:nvSpPr>
          <p:cNvPr id="484" name="Shape 484"/>
          <p:cNvSpPr txBox="1">
            <a:spLocks noGrp="1"/>
          </p:cNvSpPr>
          <p:nvPr>
            <p:ph type="subTitle" idx="1"/>
          </p:nvPr>
        </p:nvSpPr>
        <p:spPr>
          <a:xfrm rot="-2460010">
            <a:off x="1212264" y="2470910"/>
            <a:ext cx="6511130" cy="329178"/>
          </a:xfrm>
          <a:prstGeom prst="rect">
            <a:avLst/>
          </a:prstGeom>
        </p:spPr>
        <p:txBody>
          <a:bodyPr lIns="91425" tIns="91425" rIns="91425" bIns="91425" anchor="t" anchorCtr="0">
            <a:noAutofit/>
          </a:bodyPr>
          <a:lstStyle/>
          <a:p>
            <a:pPr lvl="0" rtl="0">
              <a:lnSpc>
                <a:spcPct val="115000"/>
              </a:lnSpc>
              <a:spcBef>
                <a:spcPts val="0"/>
              </a:spcBef>
              <a:buClr>
                <a:schemeClr val="dk1"/>
              </a:buClr>
              <a:buSzPct val="78571"/>
              <a:buFont typeface="Arial"/>
              <a:buNone/>
            </a:pPr>
            <a:r>
              <a:rPr lang="en">
                <a:solidFill>
                  <a:srgbClr val="FFFFFF"/>
                </a:solidFill>
              </a:rPr>
              <a:t>Inward Bound </a:t>
            </a:r>
            <a:r>
              <a:rPr lang="en"/>
              <a:t>2016</a:t>
            </a:r>
          </a:p>
          <a:p>
            <a:pPr lvl="0" rtl="0">
              <a:spcBef>
                <a:spcPts val="0"/>
              </a:spcBef>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r>
              <a:rPr lang="en" sz="3000"/>
              <a:t>TIPS FOR NAVIGATING</a:t>
            </a:r>
          </a:p>
        </p:txBody>
      </p:sp>
      <p:sp>
        <p:nvSpPr>
          <p:cNvPr id="490" name="Shape 490"/>
          <p:cNvSpPr txBox="1">
            <a:spLocks noGrp="1"/>
          </p:cNvSpPr>
          <p:nvPr>
            <p:ph type="body" idx="1"/>
          </p:nvPr>
        </p:nvSpPr>
        <p:spPr>
          <a:xfrm>
            <a:off x="822950" y="1100624"/>
            <a:ext cx="7521000" cy="4295700"/>
          </a:xfrm>
          <a:prstGeom prst="rect">
            <a:avLst/>
          </a:prstGeom>
        </p:spPr>
        <p:txBody>
          <a:bodyPr lIns="91425" tIns="91425" rIns="91425" bIns="91425" anchor="t" anchorCtr="0">
            <a:noAutofit/>
          </a:bodyPr>
          <a:lstStyle/>
          <a:p>
            <a:pPr marL="457200" lvl="0" indent="-381000">
              <a:spcBef>
                <a:spcPts val="0"/>
              </a:spcBef>
              <a:buSzPct val="100000"/>
              <a:buChar char="●"/>
            </a:pPr>
            <a:r>
              <a:rPr lang="en" sz="2400"/>
              <a:t>Unbroken/solid Road = Reliable</a:t>
            </a:r>
            <a:r>
              <a:rPr lang="en" sz="2400">
                <a:solidFill>
                  <a:srgbClr val="FFFF00"/>
                </a:solidFill>
              </a:rPr>
              <a:t> Public</a:t>
            </a:r>
            <a:r>
              <a:rPr lang="en" sz="2400"/>
              <a:t> Road</a:t>
            </a:r>
          </a:p>
          <a:p>
            <a:pPr marL="800100" lvl="0" indent="-342900" rtl="0">
              <a:spcBef>
                <a:spcPts val="0"/>
              </a:spcBef>
              <a:buNone/>
            </a:pPr>
            <a:r>
              <a:rPr lang="en" sz="2400"/>
              <a:t>Broken/dashed Road/Trail … not as reliable, but potentially a good route choice</a:t>
            </a:r>
          </a:p>
          <a:p>
            <a:pPr marL="457200" lvl="0" indent="-381000" rtl="0">
              <a:spcBef>
                <a:spcPts val="0"/>
              </a:spcBef>
              <a:buSzPct val="100000"/>
              <a:buChar char="●"/>
            </a:pPr>
            <a:r>
              <a:rPr lang="en" sz="2400"/>
              <a:t>Once you figure out where you are...plot your entire route from start to finish</a:t>
            </a:r>
          </a:p>
          <a:p>
            <a:pPr marL="457200" lvl="0" indent="-381000" rtl="0">
              <a:spcBef>
                <a:spcPts val="0"/>
              </a:spcBef>
              <a:buSzPct val="100000"/>
              <a:buChar char="●"/>
            </a:pPr>
            <a:r>
              <a:rPr lang="en" sz="2400"/>
              <a:t>Don’t rush!</a:t>
            </a:r>
          </a:p>
          <a:p>
            <a:pPr marL="0" lvl="0" rtl="0">
              <a:spcBef>
                <a:spcPts val="0"/>
              </a:spcBef>
              <a:buNone/>
            </a:pPr>
            <a:endParaRPr sz="2400"/>
          </a:p>
          <a:p>
            <a:pPr marL="0" lvl="0" rtl="0">
              <a:spcBef>
                <a:spcPts val="0"/>
              </a:spcBef>
              <a:buNone/>
            </a:pPr>
            <a:r>
              <a:rPr lang="en" sz="2400"/>
              <a:t>No one is in danger of running through a purple exclusion zone or off the maps as a result of not picking where they are from the drop point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Shape 495" descr="Screen Shot 2016-09-28 at 10.17.55 PM.png"/>
          <p:cNvPicPr preferRelativeResize="0"/>
          <p:nvPr/>
        </p:nvPicPr>
        <p:blipFill>
          <a:blip r:embed="rId3">
            <a:alphaModFix/>
          </a:blip>
          <a:stretch>
            <a:fillRect/>
          </a:stretch>
        </p:blipFill>
        <p:spPr>
          <a:xfrm>
            <a:off x="564299" y="1099274"/>
            <a:ext cx="5248674" cy="4383084"/>
          </a:xfrm>
          <a:prstGeom prst="rect">
            <a:avLst/>
          </a:prstGeom>
          <a:noFill/>
          <a:ln>
            <a:noFill/>
          </a:ln>
        </p:spPr>
      </p:pic>
      <p:sp>
        <p:nvSpPr>
          <p:cNvPr id="496" name="Shape 496"/>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r>
              <a:rPr lang="en" sz="4800" cap="small">
                <a:solidFill>
                  <a:schemeClr val="lt1"/>
                </a:solidFill>
              </a:rPr>
              <a:t>HOW TO READ THE MAP</a:t>
            </a:r>
          </a:p>
        </p:txBody>
      </p:sp>
      <p:cxnSp>
        <p:nvCxnSpPr>
          <p:cNvPr id="497" name="Shape 497"/>
          <p:cNvCxnSpPr/>
          <p:nvPr/>
        </p:nvCxnSpPr>
        <p:spPr>
          <a:xfrm flipH="1">
            <a:off x="5135275" y="2272925"/>
            <a:ext cx="677700" cy="647400"/>
          </a:xfrm>
          <a:prstGeom prst="straightConnector1">
            <a:avLst/>
          </a:prstGeom>
          <a:noFill/>
          <a:ln w="38100" cap="flat" cmpd="sng">
            <a:solidFill>
              <a:srgbClr val="0000FF"/>
            </a:solidFill>
            <a:prstDash val="solid"/>
            <a:round/>
            <a:headEnd type="none" w="lg" len="lg"/>
            <a:tailEnd type="triangle" w="lg" len="lg"/>
          </a:ln>
        </p:spPr>
      </p:cxnSp>
      <p:sp>
        <p:nvSpPr>
          <p:cNvPr id="498" name="Shape 498"/>
          <p:cNvSpPr txBox="1"/>
          <p:nvPr/>
        </p:nvSpPr>
        <p:spPr>
          <a:xfrm>
            <a:off x="5812975" y="1873275"/>
            <a:ext cx="3117599" cy="1248899"/>
          </a:xfrm>
          <a:prstGeom prst="rect">
            <a:avLst/>
          </a:prstGeom>
          <a:noFill/>
          <a:ln>
            <a:noFill/>
          </a:ln>
        </p:spPr>
        <p:txBody>
          <a:bodyPr lIns="91425" tIns="91425" rIns="91425" bIns="91425" anchor="t" anchorCtr="0">
            <a:noAutofit/>
          </a:bodyPr>
          <a:lstStyle/>
          <a:p>
            <a:pPr lvl="0">
              <a:spcBef>
                <a:spcPts val="0"/>
              </a:spcBef>
              <a:buNone/>
            </a:pPr>
            <a:r>
              <a:rPr lang="en" sz="2400">
                <a:solidFill>
                  <a:srgbClr val="FFFFFF"/>
                </a:solidFill>
                <a:latin typeface="Source Sans Pro"/>
                <a:ea typeface="Source Sans Pro"/>
                <a:cs typeface="Source Sans Pro"/>
                <a:sym typeface="Source Sans Pro"/>
              </a:rPr>
              <a:t>Dull green area = Forested area (covered in trees)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811509" y="3403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cap="small" dirty="0">
                <a:solidFill>
                  <a:schemeClr val="lt1"/>
                </a:solidFill>
              </a:rPr>
              <a:t>ACT ELECTION</a:t>
            </a:r>
          </a:p>
        </p:txBody>
      </p:sp>
      <p:sp>
        <p:nvSpPr>
          <p:cNvPr id="94" name="Shape 94"/>
          <p:cNvSpPr txBox="1">
            <a:spLocks noGrp="1"/>
          </p:cNvSpPr>
          <p:nvPr>
            <p:ph type="body" idx="1"/>
          </p:nvPr>
        </p:nvSpPr>
        <p:spPr>
          <a:xfrm>
            <a:off x="811500" y="1331401"/>
            <a:ext cx="7521000" cy="1639800"/>
          </a:xfrm>
          <a:prstGeom prst="rect">
            <a:avLst/>
          </a:prstGeom>
          <a:noFill/>
          <a:ln>
            <a:noFill/>
          </a:ln>
        </p:spPr>
        <p:txBody>
          <a:bodyPr lIns="91425" tIns="45700" rIns="91425" bIns="45700" anchor="t" anchorCtr="0">
            <a:noAutofit/>
          </a:bodyPr>
          <a:lstStyle/>
          <a:p>
            <a:pPr marL="457200" marR="0" lvl="0" indent="-469900" algn="l" rtl="0">
              <a:spcBef>
                <a:spcPts val="0"/>
              </a:spcBef>
              <a:buClr>
                <a:srgbClr val="FFFFFF"/>
              </a:buClr>
              <a:buSzPct val="100000"/>
              <a:buFont typeface="Open Sans"/>
              <a:buChar char="•"/>
            </a:pPr>
            <a:r>
              <a:rPr lang="en" sz="3000" b="1" dirty="0">
                <a:latin typeface="Open Sans"/>
                <a:ea typeface="Open Sans"/>
                <a:cs typeface="Open Sans"/>
                <a:sym typeface="Open Sans"/>
              </a:rPr>
              <a:t>It’s this </a:t>
            </a:r>
            <a:r>
              <a:rPr lang="en" sz="3000" b="1" dirty="0" err="1">
                <a:latin typeface="Open Sans"/>
                <a:ea typeface="Open Sans"/>
                <a:cs typeface="Open Sans"/>
                <a:sym typeface="Open Sans"/>
              </a:rPr>
              <a:t>saturday</a:t>
            </a:r>
            <a:endParaRPr lang="en" sz="3000" b="1" dirty="0">
              <a:latin typeface="Open Sans"/>
              <a:ea typeface="Open Sans"/>
              <a:cs typeface="Open Sans"/>
              <a:sym typeface="Open Sans"/>
            </a:endParaRPr>
          </a:p>
          <a:p>
            <a:pPr marL="457200" marR="0" lvl="0" indent="-469900" algn="l" rtl="0">
              <a:spcBef>
                <a:spcPts val="0"/>
              </a:spcBef>
              <a:buClr>
                <a:srgbClr val="FFFFFF"/>
              </a:buClr>
              <a:buSzPct val="100000"/>
              <a:buFont typeface="Open Sans"/>
              <a:buChar char="•"/>
            </a:pPr>
            <a:r>
              <a:rPr lang="en" sz="3000" b="1" dirty="0">
                <a:latin typeface="Open Sans"/>
                <a:ea typeface="Open Sans"/>
                <a:cs typeface="Open Sans"/>
                <a:sym typeface="Open Sans"/>
              </a:rPr>
              <a:t>If you’re enrolled in the ACT, you’ll need to vote early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Shape 503" descr="Screen Shot 2016-09-28 at 10.17.55 PM.png"/>
          <p:cNvPicPr preferRelativeResize="0"/>
          <p:nvPr/>
        </p:nvPicPr>
        <p:blipFill>
          <a:blip r:embed="rId3">
            <a:alphaModFix/>
          </a:blip>
          <a:stretch>
            <a:fillRect/>
          </a:stretch>
        </p:blipFill>
        <p:spPr>
          <a:xfrm>
            <a:off x="564299" y="1099274"/>
            <a:ext cx="5248674" cy="4383084"/>
          </a:xfrm>
          <a:prstGeom prst="rect">
            <a:avLst/>
          </a:prstGeom>
          <a:noFill/>
          <a:ln>
            <a:noFill/>
          </a:ln>
        </p:spPr>
      </p:pic>
      <p:sp>
        <p:nvSpPr>
          <p:cNvPr id="504" name="Shape 504"/>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rtl="0">
              <a:spcBef>
                <a:spcPts val="0"/>
              </a:spcBef>
              <a:buNone/>
            </a:pPr>
            <a:r>
              <a:rPr lang="en" sz="4800" cap="small">
                <a:solidFill>
                  <a:schemeClr val="lt1"/>
                </a:solidFill>
              </a:rPr>
              <a:t>HOW TO READ THE MAP</a:t>
            </a:r>
          </a:p>
        </p:txBody>
      </p:sp>
      <p:cxnSp>
        <p:nvCxnSpPr>
          <p:cNvPr id="505" name="Shape 505"/>
          <p:cNvCxnSpPr/>
          <p:nvPr/>
        </p:nvCxnSpPr>
        <p:spPr>
          <a:xfrm rot="10800000">
            <a:off x="3297825" y="1837575"/>
            <a:ext cx="2423700" cy="383100"/>
          </a:xfrm>
          <a:prstGeom prst="straightConnector1">
            <a:avLst/>
          </a:prstGeom>
          <a:noFill/>
          <a:ln w="38100" cap="flat" cmpd="sng">
            <a:solidFill>
              <a:srgbClr val="0000FF"/>
            </a:solidFill>
            <a:prstDash val="solid"/>
            <a:round/>
            <a:headEnd type="none" w="lg" len="lg"/>
            <a:tailEnd type="triangle" w="lg" len="lg"/>
          </a:ln>
        </p:spPr>
      </p:cxnSp>
      <p:sp>
        <p:nvSpPr>
          <p:cNvPr id="506" name="Shape 506"/>
          <p:cNvSpPr txBox="1"/>
          <p:nvPr/>
        </p:nvSpPr>
        <p:spPr>
          <a:xfrm>
            <a:off x="5812975" y="1873275"/>
            <a:ext cx="3117599" cy="12488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Source Sans Pro"/>
                <a:ea typeface="Source Sans Pro"/>
                <a:cs typeface="Source Sans Pro"/>
                <a:sym typeface="Source Sans Pro"/>
              </a:rPr>
              <a:t>White area = Cleared area (No/few trees)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Shape 511" descr="Screen Shot 2016-09-28 at 10.17.55 PM.png"/>
          <p:cNvPicPr preferRelativeResize="0"/>
          <p:nvPr/>
        </p:nvPicPr>
        <p:blipFill>
          <a:blip r:embed="rId3">
            <a:alphaModFix/>
          </a:blip>
          <a:stretch>
            <a:fillRect/>
          </a:stretch>
        </p:blipFill>
        <p:spPr>
          <a:xfrm>
            <a:off x="564299" y="1099274"/>
            <a:ext cx="5248674" cy="4383084"/>
          </a:xfrm>
          <a:prstGeom prst="rect">
            <a:avLst/>
          </a:prstGeom>
          <a:noFill/>
          <a:ln>
            <a:noFill/>
          </a:ln>
        </p:spPr>
      </p:pic>
      <p:sp>
        <p:nvSpPr>
          <p:cNvPr id="512" name="Shape 512"/>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rtl="0">
              <a:spcBef>
                <a:spcPts val="0"/>
              </a:spcBef>
              <a:buNone/>
            </a:pPr>
            <a:r>
              <a:rPr lang="en" sz="4800" cap="small">
                <a:solidFill>
                  <a:schemeClr val="lt1"/>
                </a:solidFill>
              </a:rPr>
              <a:t>HOW TO READ THE MAP</a:t>
            </a:r>
          </a:p>
        </p:txBody>
      </p:sp>
      <p:cxnSp>
        <p:nvCxnSpPr>
          <p:cNvPr id="513" name="Shape 513"/>
          <p:cNvCxnSpPr/>
          <p:nvPr/>
        </p:nvCxnSpPr>
        <p:spPr>
          <a:xfrm rot="10800000">
            <a:off x="4445025" y="2300225"/>
            <a:ext cx="1276500" cy="262800"/>
          </a:xfrm>
          <a:prstGeom prst="straightConnector1">
            <a:avLst/>
          </a:prstGeom>
          <a:noFill/>
          <a:ln w="38100" cap="flat" cmpd="sng">
            <a:solidFill>
              <a:srgbClr val="0000FF"/>
            </a:solidFill>
            <a:prstDash val="solid"/>
            <a:round/>
            <a:headEnd type="none" w="lg" len="lg"/>
            <a:tailEnd type="triangle" w="lg" len="lg"/>
          </a:ln>
        </p:spPr>
      </p:cxnSp>
      <p:sp>
        <p:nvSpPr>
          <p:cNvPr id="514" name="Shape 514"/>
          <p:cNvSpPr txBox="1"/>
          <p:nvPr/>
        </p:nvSpPr>
        <p:spPr>
          <a:xfrm>
            <a:off x="5812975" y="1873275"/>
            <a:ext cx="3117599" cy="1248899"/>
          </a:xfrm>
          <a:prstGeom prst="rect">
            <a:avLst/>
          </a:prstGeom>
          <a:noFill/>
          <a:ln>
            <a:noFill/>
          </a:ln>
        </p:spPr>
        <p:txBody>
          <a:bodyPr lIns="91425" tIns="91425" rIns="91425" bIns="91425" anchor="t" anchorCtr="0">
            <a:noAutofit/>
          </a:bodyPr>
          <a:lstStyle/>
          <a:p>
            <a:pPr lvl="0">
              <a:spcBef>
                <a:spcPts val="0"/>
              </a:spcBef>
              <a:buNone/>
            </a:pPr>
            <a:r>
              <a:rPr lang="en" sz="2400">
                <a:solidFill>
                  <a:srgbClr val="FFFFFF"/>
                </a:solidFill>
                <a:latin typeface="Source Sans Pro"/>
                <a:ea typeface="Source Sans Pro"/>
                <a:cs typeface="Source Sans Pro"/>
                <a:sym typeface="Source Sans Pro"/>
              </a:rPr>
              <a:t>Brighter green lines = National park/state forest boundary</a:t>
            </a:r>
          </a:p>
          <a:p>
            <a:pPr lvl="0">
              <a:spcBef>
                <a:spcPts val="0"/>
              </a:spcBef>
              <a:buNone/>
            </a:pPr>
            <a:endParaRPr sz="2400">
              <a:solidFill>
                <a:srgbClr val="FFFFFF"/>
              </a:solidFill>
              <a:latin typeface="Source Sans Pro"/>
              <a:ea typeface="Source Sans Pro"/>
              <a:cs typeface="Source Sans Pro"/>
              <a:sym typeface="Source Sans Pro"/>
            </a:endParaRPr>
          </a:p>
          <a:p>
            <a:pPr lvl="0" rtl="0">
              <a:spcBef>
                <a:spcPts val="0"/>
              </a:spcBef>
              <a:buNone/>
            </a:pPr>
            <a:r>
              <a:rPr lang="en" sz="2400">
                <a:solidFill>
                  <a:srgbClr val="FFFFFF"/>
                </a:solidFill>
                <a:latin typeface="Source Sans Pro"/>
                <a:ea typeface="Source Sans Pro"/>
                <a:cs typeface="Source Sans Pro"/>
                <a:sym typeface="Source Sans Pro"/>
              </a:rPr>
              <a:t>Realise when you’re in or outside a park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r>
              <a:rPr lang="en" sz="3600"/>
              <a:t>WATER DROPS</a:t>
            </a:r>
          </a:p>
        </p:txBody>
      </p:sp>
      <p:sp>
        <p:nvSpPr>
          <p:cNvPr id="520" name="Shape 520"/>
          <p:cNvSpPr txBox="1">
            <a:spLocks noGrp="1"/>
          </p:cNvSpPr>
          <p:nvPr>
            <p:ph type="body" idx="1"/>
          </p:nvPr>
        </p:nvSpPr>
        <p:spPr>
          <a:xfrm>
            <a:off x="248825" y="1100625"/>
            <a:ext cx="6029999" cy="4295700"/>
          </a:xfrm>
          <a:prstGeom prst="rect">
            <a:avLst/>
          </a:prstGeom>
        </p:spPr>
        <p:txBody>
          <a:bodyPr lIns="91425" tIns="91425" rIns="91425" bIns="91425" anchor="t" anchorCtr="0">
            <a:noAutofit/>
          </a:bodyPr>
          <a:lstStyle/>
          <a:p>
            <a:pPr marL="457200" lvl="0" indent="-342900">
              <a:spcBef>
                <a:spcPts val="0"/>
              </a:spcBef>
              <a:buSzPct val="100000"/>
              <a:buChar char="●"/>
            </a:pPr>
            <a:r>
              <a:rPr lang="en" sz="1800"/>
              <a:t>New for 2016!</a:t>
            </a:r>
          </a:p>
          <a:p>
            <a:pPr marL="457200" lvl="0" indent="-342900">
              <a:spcBef>
                <a:spcPts val="0"/>
              </a:spcBef>
              <a:buSzPct val="100000"/>
              <a:buChar char="●"/>
            </a:pPr>
            <a:r>
              <a:rPr lang="en" sz="1800"/>
              <a:t>These are at several locations on the course. Their precise locations are given as grid references on your course information sheets. See also the bucket symbol (right) on the maps we give you.</a:t>
            </a:r>
          </a:p>
          <a:p>
            <a:pPr marL="457200" lvl="0" indent="-342900">
              <a:spcBef>
                <a:spcPts val="0"/>
              </a:spcBef>
              <a:buSzPct val="100000"/>
              <a:buChar char="●"/>
            </a:pPr>
            <a:r>
              <a:rPr lang="en" sz="1800"/>
              <a:t>Take no more than 2 L per person</a:t>
            </a:r>
          </a:p>
          <a:p>
            <a:pPr marL="457200" lvl="0" indent="-342900">
              <a:spcBef>
                <a:spcPts val="0"/>
              </a:spcBef>
              <a:buSzPct val="100000"/>
              <a:buChar char="●"/>
            </a:pPr>
            <a:r>
              <a:rPr lang="en" sz="1800"/>
              <a:t>If water is unavailable at a given water drop location, you may use your mobile phone to contact us, and we will get water to you as soon as we practically can. </a:t>
            </a:r>
          </a:p>
          <a:p>
            <a:pPr marL="457200" lvl="0" indent="-342900">
              <a:spcBef>
                <a:spcPts val="0"/>
              </a:spcBef>
              <a:buClr>
                <a:srgbClr val="FFFF00"/>
              </a:buClr>
              <a:buSzPct val="100000"/>
              <a:buChar char="●"/>
            </a:pPr>
            <a:r>
              <a:rPr lang="en" sz="1800">
                <a:solidFill>
                  <a:srgbClr val="FFFF00"/>
                </a:solidFill>
              </a:rPr>
              <a:t>AN EXCUSE FOR OPENING YOUR SEALED MOBILE PHONE WITHOUT WITHDRAWING FROM THE RACE</a:t>
            </a:r>
          </a:p>
        </p:txBody>
      </p:sp>
      <p:pic>
        <p:nvPicPr>
          <p:cNvPr id="521" name="Shape 521"/>
          <p:cNvPicPr preferRelativeResize="0"/>
          <p:nvPr/>
        </p:nvPicPr>
        <p:blipFill>
          <a:blip r:embed="rId3">
            <a:alphaModFix/>
          </a:blip>
          <a:stretch>
            <a:fillRect/>
          </a:stretch>
        </p:blipFill>
        <p:spPr>
          <a:xfrm>
            <a:off x="6278790" y="1796450"/>
            <a:ext cx="2485028" cy="2308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KEY RULES	</a:t>
            </a:r>
          </a:p>
        </p:txBody>
      </p:sp>
      <p:sp>
        <p:nvSpPr>
          <p:cNvPr id="528" name="Shape 528"/>
          <p:cNvSpPr txBox="1">
            <a:spLocks noGrp="1"/>
          </p:cNvSpPr>
          <p:nvPr>
            <p:ph type="body" idx="1"/>
          </p:nvPr>
        </p:nvSpPr>
        <p:spPr>
          <a:xfrm>
            <a:off x="822950" y="1100624"/>
            <a:ext cx="7521000" cy="4311000"/>
          </a:xfrm>
          <a:prstGeom prst="rect">
            <a:avLst/>
          </a:prstGeom>
          <a:noFill/>
          <a:ln>
            <a:noFill/>
          </a:ln>
        </p:spPr>
        <p:txBody>
          <a:bodyPr lIns="91425" tIns="45700" rIns="91425" bIns="45700" anchor="t" anchorCtr="0">
            <a:noAutofit/>
          </a:bodyPr>
          <a:lstStyle/>
          <a:p>
            <a:pPr marL="402336" marR="0" lvl="2" indent="-186436" algn="just" rtl="0">
              <a:spcBef>
                <a:spcPts val="0"/>
              </a:spcBef>
              <a:buClr>
                <a:schemeClr val="accent2"/>
              </a:buClr>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 </a:t>
            </a:r>
            <a:r>
              <a:rPr lang="en" sz="3000" b="1" i="0" u="sng" strike="noStrike" cap="none">
                <a:solidFill>
                  <a:srgbClr val="FFFFFF"/>
                </a:solidFill>
                <a:latin typeface="Source Sans Pro"/>
                <a:ea typeface="Source Sans Pro"/>
                <a:cs typeface="Source Sans Pro"/>
                <a:sym typeface="Source Sans Pro"/>
              </a:rPr>
              <a:t>PRIVATE PROPERTY / TRESPASS</a:t>
            </a:r>
          </a:p>
          <a:p>
            <a:pPr marL="685800" marR="0" lvl="4" indent="0" algn="just" rtl="0">
              <a:spcBef>
                <a:spcPts val="300"/>
              </a:spcBef>
              <a:buClr>
                <a:schemeClr val="accent2"/>
              </a:buClr>
              <a:buSzPct val="25000"/>
              <a:buFont typeface="Source Sans Pro"/>
              <a:buNone/>
            </a:pPr>
            <a:r>
              <a:rPr lang="en" sz="3000" b="1">
                <a:solidFill>
                  <a:srgbClr val="FFFFFF"/>
                </a:solidFill>
                <a:latin typeface="Source Sans Pro"/>
                <a:ea typeface="Source Sans Pro"/>
                <a:cs typeface="Source Sans Pro"/>
                <a:sym typeface="Source Sans Pro"/>
              </a:rPr>
              <a:t/>
            </a:r>
            <a:br>
              <a:rPr lang="en" sz="3000" b="1">
                <a:solidFill>
                  <a:srgbClr val="FFFFFF"/>
                </a:solidFill>
                <a:latin typeface="Source Sans Pro"/>
                <a:ea typeface="Source Sans Pro"/>
                <a:cs typeface="Source Sans Pro"/>
                <a:sym typeface="Source Sans Pro"/>
              </a:rPr>
            </a:br>
            <a:r>
              <a:rPr lang="en" sz="3000" b="1">
                <a:latin typeface="Source Sans Pro"/>
                <a:ea typeface="Source Sans Pro"/>
                <a:cs typeface="Source Sans Pro"/>
                <a:sym typeface="Source Sans Pro"/>
              </a:rPr>
              <a:t>P</a:t>
            </a:r>
            <a:r>
              <a:rPr lang="en" sz="3000" b="1" i="0" u="none" strike="noStrike" cap="none">
                <a:solidFill>
                  <a:srgbClr val="FFFFFF"/>
                </a:solidFill>
                <a:latin typeface="Source Sans Pro"/>
                <a:ea typeface="Source Sans Pro"/>
                <a:cs typeface="Source Sans Pro"/>
                <a:sym typeface="Source Sans Pro"/>
              </a:rPr>
              <a:t>rivate property is OUT OF BOUNDS</a:t>
            </a:r>
            <a:br>
              <a:rPr lang="en" sz="3000" b="1" i="0" u="none" strike="noStrike" cap="none">
                <a:solidFill>
                  <a:srgbClr val="FFFFFF"/>
                </a:solidFill>
                <a:latin typeface="Source Sans Pro"/>
                <a:ea typeface="Source Sans Pro"/>
                <a:cs typeface="Source Sans Pro"/>
                <a:sym typeface="Source Sans Pro"/>
              </a:rPr>
            </a:br>
            <a:endParaRPr lang="en" sz="3000" b="1" i="0" u="none" strike="noStrike" cap="none">
              <a:solidFill>
                <a:srgbClr val="FFFFFF"/>
              </a:solidFill>
              <a:latin typeface="Source Sans Pro"/>
              <a:ea typeface="Source Sans Pro"/>
              <a:cs typeface="Source Sans Pro"/>
              <a:sym typeface="Source Sans Pro"/>
            </a:endParaRPr>
          </a:p>
          <a:p>
            <a:pPr marL="685800" marR="0" lvl="4" indent="0" algn="just" rtl="0">
              <a:spcBef>
                <a:spcPts val="300"/>
              </a:spcBef>
              <a:buClr>
                <a:schemeClr val="accent2"/>
              </a:buClr>
              <a:buSzPct val="25000"/>
              <a:buFont typeface="Source Sans Pro"/>
              <a:buNone/>
            </a:pPr>
            <a:r>
              <a:rPr lang="en" sz="2400" b="1">
                <a:solidFill>
                  <a:srgbClr val="F1C232"/>
                </a:solidFill>
                <a:latin typeface="Source Sans Pro"/>
                <a:ea typeface="Source Sans Pro"/>
                <a:cs typeface="Source Sans Pro"/>
                <a:sym typeface="Source Sans Pro"/>
              </a:rPr>
              <a:t>Some exceptions apply – these are shaded in green on your maps and given as grid references on the course information sheet.</a:t>
            </a:r>
          </a:p>
          <a:p>
            <a:pPr marL="685800" marR="0" lvl="4" indent="0" algn="just" rtl="0">
              <a:spcBef>
                <a:spcPts val="300"/>
              </a:spcBef>
              <a:buClr>
                <a:schemeClr val="accent2"/>
              </a:buClr>
              <a:buSzPct val="25000"/>
              <a:buFont typeface="Source Sans Pro"/>
              <a:buNone/>
            </a:pPr>
            <a:endParaRPr sz="3000" b="1">
              <a:latin typeface="Source Sans Pro"/>
              <a:ea typeface="Source Sans Pro"/>
              <a:cs typeface="Source Sans Pro"/>
              <a:sym typeface="Source Sans Pro"/>
            </a:endParaRPr>
          </a:p>
          <a:p>
            <a:pPr marL="685800" marR="0" lvl="4" indent="0" algn="just" rtl="0">
              <a:spcBef>
                <a:spcPts val="300"/>
              </a:spcBef>
              <a:buClr>
                <a:schemeClr val="accent2"/>
              </a:buClr>
              <a:buSzPct val="25000"/>
              <a:buFont typeface="Source Sans Pro"/>
              <a:buNone/>
            </a:pPr>
            <a:r>
              <a:rPr lang="en" sz="3000" b="1" i="0" u="none" strike="noStrike" cap="none">
                <a:solidFill>
                  <a:srgbClr val="FFFFFF"/>
                </a:solidFill>
                <a:latin typeface="Source Sans Pro"/>
                <a:ea typeface="Source Sans Pro"/>
                <a:cs typeface="Source Sans Pro"/>
                <a:sym typeface="Source Sans Pro"/>
              </a:rPr>
              <a:t>You CANNOT “ask for permission”</a:t>
            </a:r>
          </a:p>
          <a:p>
            <a:pPr marL="859536" marR="0" lvl="4" indent="-173736" algn="just" rtl="0">
              <a:spcBef>
                <a:spcPts val="300"/>
              </a:spcBef>
              <a:buClr>
                <a:schemeClr val="accent2"/>
              </a:buClr>
              <a:buSzPct val="100000"/>
              <a:buFont typeface="Source Sans Pro"/>
              <a:buNone/>
            </a:pPr>
            <a:endParaRPr sz="2800" b="1" i="0" u="none" strike="noStrike" cap="none">
              <a:solidFill>
                <a:srgbClr val="FFFFFF"/>
              </a:solidFill>
              <a:latin typeface="Source Sans Pro"/>
              <a:ea typeface="Source Sans Pro"/>
              <a:cs typeface="Source Sans Pro"/>
              <a:sym typeface="Source Sans Pro"/>
            </a:endParaRPr>
          </a:p>
          <a:p>
            <a:pPr marL="685800" marR="0" lvl="4" indent="0" algn="just" rtl="0">
              <a:spcBef>
                <a:spcPts val="300"/>
              </a:spcBef>
              <a:buClr>
                <a:schemeClr val="accent2"/>
              </a:buClr>
              <a:buSzPct val="25000"/>
              <a:buFont typeface="Source Sans Pro"/>
              <a:buNone/>
            </a:pPr>
            <a:endParaRPr b="1" i="0" u="none" strike="noStrike" cap="none">
              <a:solidFill>
                <a:srgbClr val="F1C232"/>
              </a:solidFill>
              <a:latin typeface="Source Sans Pro"/>
              <a:ea typeface="Source Sans Pro"/>
              <a:cs typeface="Source Sans Pro"/>
              <a:sym typeface="Source Sans Pr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KEY RULES	</a:t>
            </a:r>
          </a:p>
        </p:txBody>
      </p:sp>
      <p:sp>
        <p:nvSpPr>
          <p:cNvPr id="535" name="Shape 535"/>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02336" lvl="2" indent="-148336" rtl="0">
              <a:spcBef>
                <a:spcPts val="0"/>
              </a:spcBef>
              <a:buSzPct val="100000"/>
              <a:buFont typeface="Open Sans"/>
              <a:buChar char="▪"/>
            </a:pPr>
            <a:r>
              <a:rPr lang="en" sz="2400">
                <a:latin typeface="Open Sans"/>
                <a:ea typeface="Open Sans"/>
                <a:cs typeface="Open Sans"/>
                <a:sym typeface="Open Sans"/>
              </a:rPr>
              <a:t> HIGHWAYS / RAILWAYS</a:t>
            </a:r>
          </a:p>
          <a:p>
            <a:pPr lvl="4" rtl="0">
              <a:spcBef>
                <a:spcPts val="0"/>
              </a:spcBef>
              <a:buClr>
                <a:schemeClr val="accent2"/>
              </a:buClr>
              <a:buSzPct val="25000"/>
              <a:buFont typeface="Source Sans Pro"/>
              <a:buNone/>
            </a:pPr>
            <a:r>
              <a:rPr lang="en" sz="2400">
                <a:latin typeface="Open Sans"/>
                <a:ea typeface="Open Sans"/>
                <a:cs typeface="Open Sans"/>
                <a:sym typeface="Open Sans"/>
              </a:rPr>
              <a:t>DO NOT RUN ALONG OR CROSS HIGHWAYS (BY ANY MEANS)</a:t>
            </a:r>
            <a:br>
              <a:rPr lang="en" sz="2400">
                <a:latin typeface="Open Sans"/>
                <a:ea typeface="Open Sans"/>
                <a:cs typeface="Open Sans"/>
                <a:sym typeface="Open Sans"/>
              </a:rPr>
            </a:br>
            <a:endParaRPr lang="en" sz="2400">
              <a:latin typeface="Open Sans"/>
              <a:ea typeface="Open Sans"/>
              <a:cs typeface="Open Sans"/>
              <a:sym typeface="Open Sans"/>
            </a:endParaRPr>
          </a:p>
          <a:p>
            <a:pPr marL="859536" lvl="4" indent="-173736" rtl="0">
              <a:spcBef>
                <a:spcPts val="0"/>
              </a:spcBef>
              <a:buSzPct val="100000"/>
              <a:buFont typeface="Open Sans"/>
              <a:buChar char="•"/>
            </a:pPr>
            <a:r>
              <a:rPr lang="en" sz="2400">
                <a:latin typeface="Open Sans"/>
                <a:ea typeface="Open Sans"/>
                <a:cs typeface="Open Sans"/>
                <a:sym typeface="Open Sans"/>
              </a:rPr>
              <a:t>Even if there’s a bridge/underpass!</a:t>
            </a:r>
          </a:p>
          <a:p>
            <a:pPr marL="859536" lvl="4" indent="-173736" rtl="0">
              <a:spcBef>
                <a:spcPts val="0"/>
              </a:spcBef>
              <a:buSzPct val="100000"/>
              <a:buFont typeface="Open Sans"/>
              <a:buChar char="•"/>
            </a:pPr>
            <a:r>
              <a:rPr lang="en" sz="2400">
                <a:latin typeface="Open Sans"/>
                <a:ea typeface="Open Sans"/>
                <a:cs typeface="Open Sans"/>
                <a:sym typeface="Open Sans"/>
              </a:rPr>
              <a:t>Even if it’s safe!</a:t>
            </a:r>
            <a:br>
              <a:rPr lang="en" sz="2400">
                <a:latin typeface="Open Sans"/>
                <a:ea typeface="Open Sans"/>
                <a:cs typeface="Open Sans"/>
                <a:sym typeface="Open Sans"/>
              </a:rPr>
            </a:br>
            <a:endParaRPr lang="en" sz="2400">
              <a:latin typeface="Open Sans"/>
              <a:ea typeface="Open Sans"/>
              <a:cs typeface="Open Sans"/>
              <a:sym typeface="Open Sans"/>
            </a:endParaRPr>
          </a:p>
          <a:p>
            <a:pPr marL="0" lvl="4" indent="0" rtl="0">
              <a:spcBef>
                <a:spcPts val="0"/>
              </a:spcBef>
              <a:buClr>
                <a:schemeClr val="accent2"/>
              </a:buClr>
              <a:buSzPct val="25000"/>
              <a:buFont typeface="Source Sans Pro"/>
              <a:buNone/>
            </a:pPr>
            <a:r>
              <a:rPr lang="en" sz="2400">
                <a:latin typeface="Open Sans"/>
                <a:ea typeface="Open Sans"/>
                <a:cs typeface="Open Sans"/>
                <a:sym typeface="Open Sans"/>
              </a:rPr>
              <a:t>IF CROSSING A HIGHWAY, YOU MUST DO SO AT THE DESIGNATED CHECKPOINT. THIS IS SHOWN DIRECTLY ON THE MAPS YOU ARE GIVEN AND IT IS ALSO LISTED ON THE COURSE INFORMATION SHEET AS A GRID REFERENCE.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cap="small">
                <a:solidFill>
                  <a:schemeClr val="lt1"/>
                </a:solidFill>
              </a:rPr>
              <a:t>KEY RULES</a:t>
            </a:r>
          </a:p>
        </p:txBody>
      </p:sp>
      <p:sp>
        <p:nvSpPr>
          <p:cNvPr id="542" name="Shape 542"/>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02336" marR="0" lvl="2" indent="-186436" algn="just" rtl="0">
              <a:spcBef>
                <a:spcPts val="0"/>
              </a:spcBef>
              <a:buClr>
                <a:schemeClr val="accent2"/>
              </a:buClr>
              <a:buSzPct val="100000"/>
              <a:buFont typeface="Source Sans Pro"/>
              <a:buChar char="▪"/>
            </a:pPr>
            <a:r>
              <a:rPr lang="en" sz="3000" b="1" i="0" u="none" strike="noStrike" cap="none">
                <a:solidFill>
                  <a:srgbClr val="FFFFFF"/>
                </a:solidFill>
                <a:latin typeface="Source Sans Pro"/>
                <a:ea typeface="Source Sans Pro"/>
                <a:cs typeface="Source Sans Pro"/>
                <a:sym typeface="Source Sans Pro"/>
              </a:rPr>
              <a:t> </a:t>
            </a:r>
            <a:r>
              <a:rPr lang="en" sz="3000" b="1" i="0" u="sng" strike="noStrike" cap="none">
                <a:solidFill>
                  <a:srgbClr val="FFFFFF"/>
                </a:solidFill>
                <a:latin typeface="Source Sans Pro"/>
                <a:ea typeface="Source Sans Pro"/>
                <a:cs typeface="Source Sans Pro"/>
                <a:sym typeface="Source Sans Pro"/>
              </a:rPr>
              <a:t>RULE INFRINGEMENTS</a:t>
            </a:r>
          </a:p>
          <a:p>
            <a:pPr marL="0" marR="0" lvl="4" indent="0" algn="just" rtl="0">
              <a:spcBef>
                <a:spcPts val="300"/>
              </a:spcBef>
              <a:buClr>
                <a:schemeClr val="accent2"/>
              </a:buClr>
              <a:buSzPct val="25000"/>
              <a:buFont typeface="Source Sans Pro"/>
              <a:buNone/>
            </a:pPr>
            <a:r>
              <a:rPr lang="en" sz="3000">
                <a:latin typeface="Source Sans Pro"/>
                <a:ea typeface="Source Sans Pro"/>
                <a:cs typeface="Source Sans Pro"/>
                <a:sym typeface="Source Sans Pro"/>
              </a:rPr>
              <a:t>Jack Chenoweth is the </a:t>
            </a:r>
            <a:r>
              <a:rPr lang="en" sz="3000" i="0" u="none" strike="noStrike" cap="none">
                <a:solidFill>
                  <a:srgbClr val="FFFFFF"/>
                </a:solidFill>
                <a:latin typeface="Source Sans Pro"/>
                <a:ea typeface="Source Sans Pro"/>
                <a:cs typeface="Source Sans Pro"/>
                <a:sym typeface="Source Sans Pro"/>
              </a:rPr>
              <a:t> independent Race Referee.</a:t>
            </a:r>
          </a:p>
          <a:p>
            <a:pPr marL="457200" marR="0" lvl="0" indent="-419100" algn="just" rtl="0">
              <a:spcBef>
                <a:spcPts val="300"/>
              </a:spcBef>
              <a:buClr>
                <a:srgbClr val="FFFFFF"/>
              </a:buClr>
              <a:buSzPct val="100000"/>
              <a:buFont typeface="Source Sans Pro"/>
              <a:buChar char="●"/>
            </a:pPr>
            <a:r>
              <a:rPr lang="en" sz="3000" i="0" u="none" strike="noStrike" cap="none">
                <a:solidFill>
                  <a:srgbClr val="FFFFFF"/>
                </a:solidFill>
                <a:latin typeface="Source Sans Pro"/>
                <a:ea typeface="Source Sans Pro"/>
                <a:cs typeface="Source Sans Pro"/>
                <a:sym typeface="Source Sans Pro"/>
              </a:rPr>
              <a:t>Your Coaches or College </a:t>
            </a:r>
            <a:r>
              <a:rPr lang="en" sz="3000">
                <a:solidFill>
                  <a:srgbClr val="FFFFFF"/>
                </a:solidFill>
                <a:latin typeface="Source Sans Pro"/>
                <a:ea typeface="Source Sans Pro"/>
                <a:cs typeface="Source Sans Pro"/>
                <a:sym typeface="Source Sans Pro"/>
              </a:rPr>
              <a:t>Co-ordinator</a:t>
            </a:r>
            <a:r>
              <a:rPr lang="en" sz="3000" i="0" u="none" strike="noStrike" cap="none">
                <a:solidFill>
                  <a:srgbClr val="FFFFFF"/>
                </a:solidFill>
                <a:latin typeface="Source Sans Pro"/>
                <a:ea typeface="Source Sans Pro"/>
                <a:cs typeface="Source Sans Pro"/>
                <a:sym typeface="Source Sans Pro"/>
              </a:rPr>
              <a:t> may lodge complaints with the Referee. There will be a table with a form</a:t>
            </a:r>
            <a:r>
              <a:rPr lang="en" sz="3000">
                <a:latin typeface="Source Sans Pro"/>
                <a:ea typeface="Source Sans Pro"/>
                <a:cs typeface="Source Sans Pro"/>
                <a:sym typeface="Source Sans Pro"/>
              </a:rPr>
              <a:t>s on it at EP.</a:t>
            </a:r>
          </a:p>
          <a:p>
            <a:pPr marL="457200" marR="0" lvl="0" indent="-419100" algn="just" rtl="0">
              <a:spcBef>
                <a:spcPts val="300"/>
              </a:spcBef>
              <a:buClr>
                <a:srgbClr val="FFFFFF"/>
              </a:buClr>
              <a:buSzPct val="100000"/>
              <a:buFont typeface="Source Sans Pro"/>
              <a:buChar char="●"/>
            </a:pPr>
            <a:r>
              <a:rPr lang="en" sz="3000">
                <a:solidFill>
                  <a:srgbClr val="FFFFFF"/>
                </a:solidFill>
                <a:latin typeface="Source Sans Pro"/>
                <a:ea typeface="Source Sans Pro"/>
                <a:cs typeface="Source Sans Pro"/>
                <a:sym typeface="Source Sans Pro"/>
              </a:rPr>
              <a:t>Has to be within 3 hours after the last team (of the whole event) has finished.</a:t>
            </a:r>
          </a:p>
          <a:p>
            <a:pPr marL="685800" marR="0" lvl="4" indent="0" algn="just" rtl="0">
              <a:spcBef>
                <a:spcPts val="300"/>
              </a:spcBef>
              <a:buClr>
                <a:schemeClr val="accent2"/>
              </a:buClr>
              <a:buSzPct val="25000"/>
              <a:buFont typeface="Source Sans Pro"/>
              <a:buNone/>
            </a:pPr>
            <a:endParaRPr sz="3000">
              <a:latin typeface="Source Sans Pro"/>
              <a:ea typeface="Source Sans Pro"/>
              <a:cs typeface="Source Sans Pro"/>
              <a:sym typeface="Source Sans Pro"/>
            </a:endParaRPr>
          </a:p>
          <a:p>
            <a:pPr marL="0" marR="0" lvl="4" indent="0" algn="just" rtl="0">
              <a:spcBef>
                <a:spcPts val="300"/>
              </a:spcBef>
              <a:buClr>
                <a:schemeClr val="accent2"/>
              </a:buClr>
              <a:buSzPct val="25000"/>
              <a:buFont typeface="Source Sans Pro"/>
              <a:buNone/>
            </a:pPr>
            <a:endParaRPr sz="2800" b="1"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6000" b="0" i="0" u="none" strike="noStrike" cap="small">
                <a:solidFill>
                  <a:schemeClr val="lt1"/>
                </a:solidFill>
              </a:rPr>
              <a:t>Questions?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3400" b="0" i="0" u="none" strike="noStrike" cap="small" dirty="0">
                <a:solidFill>
                  <a:schemeClr val="lt1"/>
                </a:solidFill>
              </a:rPr>
              <a:t>PRIZE GIVING AND AFTER PARTY</a:t>
            </a:r>
          </a:p>
        </p:txBody>
      </p:sp>
      <p:sp>
        <p:nvSpPr>
          <p:cNvPr id="553" name="Shape 553"/>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0" marR="0" lvl="0" indent="-177800" algn="l" rtl="0">
              <a:spcBef>
                <a:spcPts val="800"/>
              </a:spcBef>
              <a:buClr>
                <a:srgbClr val="FFFFFF"/>
              </a:buClr>
              <a:buSzPct val="100000"/>
              <a:buFont typeface="Source Sans Pro"/>
              <a:buNone/>
            </a:pPr>
            <a:r>
              <a:rPr lang="en" sz="2800" b="1" dirty="0">
                <a:latin typeface="Source Sans Pro"/>
                <a:ea typeface="Source Sans Pro"/>
                <a:cs typeface="Source Sans Pro"/>
                <a:sym typeface="Source Sans Pro"/>
              </a:rPr>
              <a:t>Where: The RUC in </a:t>
            </a:r>
            <a:r>
              <a:rPr lang="en-AU" sz="2800" b="1" dirty="0" smtClean="0">
                <a:latin typeface="Source Sans Pro"/>
                <a:ea typeface="Source Sans Pro"/>
                <a:cs typeface="Source Sans Pro"/>
                <a:sym typeface="Source Sans Pro"/>
              </a:rPr>
              <a:t>T</a:t>
            </a:r>
            <a:r>
              <a:rPr lang="en" sz="2800" b="1" dirty="0" err="1" smtClean="0">
                <a:latin typeface="Source Sans Pro"/>
                <a:ea typeface="Source Sans Pro"/>
                <a:cs typeface="Source Sans Pro"/>
                <a:sym typeface="Source Sans Pro"/>
              </a:rPr>
              <a:t>urner</a:t>
            </a:r>
            <a:r>
              <a:rPr lang="en" sz="2800" b="1" dirty="0" smtClean="0">
                <a:latin typeface="Source Sans Pro"/>
                <a:ea typeface="Source Sans Pro"/>
                <a:cs typeface="Source Sans Pro"/>
                <a:sym typeface="Source Sans Pro"/>
              </a:rPr>
              <a:t> </a:t>
            </a:r>
            <a:r>
              <a:rPr lang="en" sz="2800" b="1" dirty="0">
                <a:latin typeface="Source Sans Pro"/>
                <a:ea typeface="Source Sans Pro"/>
                <a:cs typeface="Source Sans Pro"/>
                <a:sym typeface="Source Sans Pro"/>
              </a:rPr>
              <a:t>at 6:30pm on Monday</a:t>
            </a:r>
          </a:p>
          <a:p>
            <a:pPr marL="342900" marR="0" lvl="0" indent="-342900" algn="l" rtl="0">
              <a:spcBef>
                <a:spcPts val="800"/>
              </a:spcBef>
              <a:buClr>
                <a:srgbClr val="FFFFFF"/>
              </a:buClr>
              <a:buSzPct val="100000"/>
              <a:buFont typeface="Source Sans Pro"/>
              <a:buChar char="•"/>
            </a:pPr>
            <a:r>
              <a:rPr lang="en" sz="2800" b="1" dirty="0">
                <a:solidFill>
                  <a:srgbClr val="FFFFFF"/>
                </a:solidFill>
                <a:latin typeface="Source Sans Pro"/>
                <a:ea typeface="Source Sans Pro"/>
                <a:cs typeface="Source Sans Pro"/>
                <a:sym typeface="Source Sans Pro"/>
              </a:rPr>
              <a:t>Everyone is</a:t>
            </a:r>
            <a:r>
              <a:rPr lang="en" sz="2800" b="1" i="0" u="none" strike="noStrike" cap="none" dirty="0">
                <a:solidFill>
                  <a:srgbClr val="FFFFFF"/>
                </a:solidFill>
                <a:latin typeface="Source Sans Pro"/>
                <a:ea typeface="Source Sans Pro"/>
                <a:cs typeface="Source Sans Pro"/>
                <a:sym typeface="Source Sans Pro"/>
              </a:rPr>
              <a:t> invit</a:t>
            </a:r>
            <a:r>
              <a:rPr lang="en" sz="2800" b="1" dirty="0">
                <a:solidFill>
                  <a:srgbClr val="FFFFFF"/>
                </a:solidFill>
                <a:latin typeface="Source Sans Pro"/>
                <a:ea typeface="Source Sans Pro"/>
                <a:cs typeface="Source Sans Pro"/>
                <a:sym typeface="Source Sans Pro"/>
              </a:rPr>
              <a:t>ed.</a:t>
            </a:r>
          </a:p>
          <a:p>
            <a:pPr marL="342900" marR="0" lvl="0" indent="-342900" algn="l" rtl="0">
              <a:spcBef>
                <a:spcPts val="800"/>
              </a:spcBef>
              <a:buClr>
                <a:srgbClr val="FFFFFF"/>
              </a:buClr>
              <a:buSzPct val="100000"/>
              <a:buFont typeface="Source Sans Pro"/>
              <a:buChar char="•"/>
            </a:pPr>
            <a:r>
              <a:rPr lang="en" sz="2800" b="1" dirty="0">
                <a:solidFill>
                  <a:srgbClr val="FFFFFF"/>
                </a:solidFill>
                <a:latin typeface="Source Sans Pro"/>
                <a:ea typeface="Source Sans Pro"/>
                <a:cs typeface="Source Sans Pro"/>
                <a:sym typeface="Source Sans Pro"/>
              </a:rPr>
              <a:t>Winners from each div get </a:t>
            </a:r>
            <a:r>
              <a:rPr lang="en" sz="2800" b="1" dirty="0">
                <a:latin typeface="Source Sans Pro"/>
                <a:ea typeface="Source Sans Pro"/>
                <a:cs typeface="Source Sans Pro"/>
                <a:sym typeface="Source Sans Pro"/>
              </a:rPr>
              <a:t>their</a:t>
            </a:r>
            <a:r>
              <a:rPr lang="en" sz="2800" b="1" dirty="0">
                <a:solidFill>
                  <a:srgbClr val="FFFFFF"/>
                </a:solidFill>
                <a:latin typeface="Source Sans Pro"/>
                <a:ea typeface="Source Sans Pro"/>
                <a:cs typeface="Source Sans Pro"/>
                <a:sym typeface="Source Sans Pro"/>
              </a:rPr>
              <a:t> engraved medal here, not at the finish</a:t>
            </a:r>
          </a:p>
          <a:p>
            <a:pPr marL="342900" marR="0" lvl="0" indent="-342900" algn="l" rtl="0">
              <a:spcBef>
                <a:spcPts val="800"/>
              </a:spcBef>
              <a:buClr>
                <a:srgbClr val="FFFFFF"/>
              </a:buClr>
              <a:buSzPct val="100000"/>
              <a:buFont typeface="Source Sans Pro"/>
              <a:buChar char="•"/>
            </a:pPr>
            <a:r>
              <a:rPr lang="en" sz="2800" b="1" dirty="0">
                <a:solidFill>
                  <a:srgbClr val="FFFFFF"/>
                </a:solidFill>
                <a:latin typeface="Source Sans Pro"/>
                <a:ea typeface="Source Sans Pro"/>
                <a:cs typeface="Source Sans Pro"/>
                <a:sym typeface="Source Sans Pro"/>
              </a:rPr>
              <a:t>College </a:t>
            </a:r>
            <a:r>
              <a:rPr lang="en" sz="2800" b="1" dirty="0" smtClean="0">
                <a:solidFill>
                  <a:srgbClr val="FFFFFF"/>
                </a:solidFill>
                <a:latin typeface="Source Sans Pro"/>
                <a:ea typeface="Source Sans Pro"/>
                <a:cs typeface="Source Sans Pro"/>
                <a:sym typeface="Source Sans Pro"/>
              </a:rPr>
              <a:t>Trophy</a:t>
            </a:r>
            <a:r>
              <a:rPr lang="en-AU" sz="2800" b="1" dirty="0" smtClean="0">
                <a:solidFill>
                  <a:srgbClr val="FFFFFF"/>
                </a:solidFill>
                <a:latin typeface="Source Sans Pro"/>
                <a:ea typeface="Source Sans Pro"/>
                <a:cs typeface="Source Sans Pro"/>
                <a:sym typeface="Source Sans Pro"/>
              </a:rPr>
              <a:t> awarded</a:t>
            </a:r>
            <a:endParaRPr lang="en" sz="2800" b="1" dirty="0">
              <a:solidFill>
                <a:srgbClr val="FFFFFF"/>
              </a:solidFill>
              <a:latin typeface="Source Sans Pro"/>
              <a:ea typeface="Source Sans Pro"/>
              <a:cs typeface="Source Sans Pro"/>
              <a:sym typeface="Source Sans Pr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ctrTitle"/>
          </p:nvPr>
        </p:nvSpPr>
        <p:spPr>
          <a:xfrm rot="-2460060">
            <a:off x="1189757" y="1997559"/>
            <a:ext cx="5648616" cy="1204222"/>
          </a:xfrm>
          <a:prstGeom prst="rect">
            <a:avLst/>
          </a:prstGeom>
        </p:spPr>
        <p:txBody>
          <a:bodyPr lIns="91425" tIns="91425" rIns="91425" bIns="91425" anchor="b" anchorCtr="0">
            <a:noAutofit/>
          </a:bodyPr>
          <a:lstStyle/>
          <a:p>
            <a:pPr lvl="0" rtl="0">
              <a:spcBef>
                <a:spcPts val="0"/>
              </a:spcBef>
              <a:buNone/>
            </a:pPr>
            <a:r>
              <a:rPr lang="en" sz="3200" b="1">
                <a:solidFill>
                  <a:srgbClr val="FFFFFF"/>
                </a:solidFill>
              </a:rPr>
              <a:t>DOUGHNUTS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822959" y="365760"/>
            <a:ext cx="7521000" cy="548700"/>
          </a:xfrm>
          <a:prstGeom prst="rect">
            <a:avLst/>
          </a:prstGeom>
        </p:spPr>
        <p:txBody>
          <a:bodyPr lIns="91425" tIns="91425" rIns="91425" bIns="91425" anchor="ctr" anchorCtr="0">
            <a:noAutofit/>
          </a:bodyPr>
          <a:lstStyle/>
          <a:p>
            <a:pPr lvl="0">
              <a:spcBef>
                <a:spcPts val="0"/>
              </a:spcBef>
              <a:buNone/>
            </a:pPr>
            <a:endParaRPr/>
          </a:p>
        </p:txBody>
      </p:sp>
      <p:sp>
        <p:nvSpPr>
          <p:cNvPr id="564" name="Shape 564"/>
          <p:cNvSpPr txBox="1">
            <a:spLocks noGrp="1"/>
          </p:cNvSpPr>
          <p:nvPr>
            <p:ph type="body" idx="1"/>
          </p:nvPr>
        </p:nvSpPr>
        <p:spPr>
          <a:xfrm>
            <a:off x="822959" y="1100628"/>
            <a:ext cx="7521000" cy="3579900"/>
          </a:xfrm>
          <a:prstGeom prst="rect">
            <a:avLst/>
          </a:prstGeom>
        </p:spPr>
        <p:txBody>
          <a:bodyPr lIns="91425" tIns="91425" rIns="91425" bIns="91425" anchor="t" anchorCtr="0">
            <a:noAutofit/>
          </a:bodyPr>
          <a:lstStyle/>
          <a:p>
            <a:pPr lvl="0">
              <a:spcBef>
                <a:spcPts val="0"/>
              </a:spcBef>
              <a:buNone/>
            </a:pPr>
            <a:endParaRPr/>
          </a:p>
        </p:txBody>
      </p:sp>
      <p:pic>
        <p:nvPicPr>
          <p:cNvPr id="565" name="Shape 565"/>
          <p:cNvPicPr preferRelativeResize="0"/>
          <p:nvPr/>
        </p:nvPicPr>
        <p:blipFill>
          <a:blip r:embed="rId3">
            <a:alphaModFix/>
          </a:blip>
          <a:stretch>
            <a:fillRect/>
          </a:stretch>
        </p:blipFill>
        <p:spPr>
          <a:xfrm>
            <a:off x="1396826" y="289850"/>
            <a:ext cx="6041146" cy="51997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b="0" u="none" strike="noStrike" cap="small" dirty="0">
                <a:solidFill>
                  <a:schemeClr val="lt1"/>
                </a:solidFill>
                <a:latin typeface="SF UI Display Medium" charset="0"/>
                <a:ea typeface="SF UI Display Medium" charset="0"/>
                <a:cs typeface="SF UI Display Medium" charset="0"/>
                <a:sym typeface="Souce Sans Pro"/>
              </a:rPr>
              <a:t>RULES</a:t>
            </a:r>
          </a:p>
        </p:txBody>
      </p:sp>
      <p:sp>
        <p:nvSpPr>
          <p:cNvPr id="101" name="Shape 101"/>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57200" marR="0" lvl="0" indent="-463550" algn="l" rtl="0">
              <a:spcBef>
                <a:spcPts val="0"/>
              </a:spcBef>
              <a:buClr>
                <a:srgbClr val="FFFFFF"/>
              </a:buClr>
              <a:buSzPct val="100000"/>
              <a:buFont typeface="Source Sans Pro"/>
              <a:buChar char="•"/>
            </a:pPr>
            <a:r>
              <a:rPr lang="en" sz="2500" b="1" i="0" u="none" strike="noStrike" cap="none">
                <a:solidFill>
                  <a:srgbClr val="FFFFFF"/>
                </a:solidFill>
                <a:latin typeface="Source Sans Pro"/>
                <a:ea typeface="Source Sans Pro"/>
                <a:cs typeface="Source Sans Pro"/>
                <a:sym typeface="Source Sans Pro"/>
              </a:rPr>
              <a:t>Inward Bound can be a DANGEROUS event. Rules are here for your safety. </a:t>
            </a:r>
          </a:p>
          <a:p>
            <a:pPr marL="0" marR="0" lvl="0" indent="0" algn="ctr" rtl="0">
              <a:spcBef>
                <a:spcPts val="800"/>
              </a:spcBef>
              <a:buClr>
                <a:srgbClr val="FFFFFF"/>
              </a:buClr>
              <a:buSzPct val="25000"/>
              <a:buFont typeface="Source Sans Pro"/>
              <a:buNone/>
            </a:pPr>
            <a:r>
              <a:rPr lang="en" sz="2500" b="1" i="0" u="sng" strike="noStrike" cap="none">
                <a:solidFill>
                  <a:srgbClr val="FFFFFF"/>
                </a:solidFill>
                <a:latin typeface="Source Sans Pro"/>
                <a:ea typeface="Source Sans Pro"/>
                <a:cs typeface="Source Sans Pro"/>
                <a:sym typeface="Source Sans Pro"/>
              </a:rPr>
              <a:t>Please read the Rules on the Inward</a:t>
            </a:r>
            <a:br>
              <a:rPr lang="en" sz="2500" b="1" i="0" u="sng" strike="noStrike" cap="none">
                <a:solidFill>
                  <a:srgbClr val="FFFFFF"/>
                </a:solidFill>
                <a:latin typeface="Source Sans Pro"/>
                <a:ea typeface="Source Sans Pro"/>
                <a:cs typeface="Source Sans Pro"/>
                <a:sym typeface="Source Sans Pro"/>
              </a:rPr>
            </a:br>
            <a:r>
              <a:rPr lang="en" sz="2500" b="1" i="0" u="sng" strike="noStrike" cap="none">
                <a:solidFill>
                  <a:srgbClr val="FFFFFF"/>
                </a:solidFill>
                <a:latin typeface="Source Sans Pro"/>
                <a:ea typeface="Source Sans Pro"/>
                <a:cs typeface="Source Sans Pro"/>
                <a:sym typeface="Source Sans Pro"/>
              </a:rPr>
              <a:t>Bound website before the event</a:t>
            </a:r>
            <a:r>
              <a:rPr lang="en" sz="2500" b="1" u="sng">
                <a:solidFill>
                  <a:srgbClr val="FFFFFF"/>
                </a:solidFill>
                <a:latin typeface="Source Sans Pro"/>
                <a:ea typeface="Source Sans Pro"/>
                <a:cs typeface="Source Sans Pro"/>
                <a:sym typeface="Source Sans Pro"/>
              </a:rPr>
              <a:t/>
            </a:r>
            <a:br>
              <a:rPr lang="en" sz="2500" b="1" u="sng">
                <a:solidFill>
                  <a:srgbClr val="FFFFFF"/>
                </a:solidFill>
                <a:latin typeface="Source Sans Pro"/>
                <a:ea typeface="Source Sans Pro"/>
                <a:cs typeface="Source Sans Pro"/>
                <a:sym typeface="Source Sans Pro"/>
              </a:rPr>
            </a:br>
            <a:endParaRPr lang="en" sz="2500" b="1" u="sng">
              <a:solidFill>
                <a:srgbClr val="FFFFFF"/>
              </a:solidFill>
              <a:latin typeface="Source Sans Pro"/>
              <a:ea typeface="Source Sans Pro"/>
              <a:cs typeface="Source Sans Pro"/>
              <a:sym typeface="Source Sans Pro"/>
            </a:endParaRPr>
          </a:p>
          <a:p>
            <a:pPr marL="457200" marR="0" lvl="0" indent="-463550" algn="l" rtl="0">
              <a:spcBef>
                <a:spcPts val="800"/>
              </a:spcBef>
              <a:buClr>
                <a:srgbClr val="FFFFFF"/>
              </a:buClr>
              <a:buSzPct val="100000"/>
              <a:buFont typeface="Source Sans Pro"/>
              <a:buChar char="•"/>
            </a:pPr>
            <a:r>
              <a:rPr lang="en" sz="2500" b="1" i="0" u="none" strike="noStrike" cap="none">
                <a:solidFill>
                  <a:srgbClr val="FFFFFF"/>
                </a:solidFill>
                <a:latin typeface="Source Sans Pro"/>
                <a:ea typeface="Source Sans Pro"/>
                <a:cs typeface="Source Sans Pro"/>
                <a:sym typeface="Source Sans Pro"/>
              </a:rPr>
              <a:t>Penalties include time penalties, disqualification of your team, disqualification of your entire college &amp; suspension from future participation in the event.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571" name="Shape 571"/>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None/>
            </a:pPr>
            <a:r>
              <a:rPr lang="en" sz="3600" b="1">
                <a:solidFill>
                  <a:schemeClr val="lt1"/>
                </a:solidFill>
                <a:latin typeface="Source Sans Pro"/>
                <a:ea typeface="Source Sans Pro"/>
                <a:cs typeface="Source Sans Pro"/>
                <a:sym typeface="Source Sans Pro"/>
              </a:rPr>
              <a:t>Remember when drawing doughnuts:</a:t>
            </a:r>
          </a:p>
          <a:p>
            <a:pPr marL="0" lvl="0" rtl="0">
              <a:spcBef>
                <a:spcPts val="0"/>
              </a:spcBef>
              <a:buNone/>
            </a:pPr>
            <a:endParaRPr sz="3600" b="1">
              <a:solidFill>
                <a:schemeClr val="lt1"/>
              </a:solidFill>
              <a:latin typeface="Source Sans Pro"/>
              <a:ea typeface="Source Sans Pro"/>
              <a:cs typeface="Source Sans Pro"/>
              <a:sym typeface="Source Sans Pro"/>
            </a:endParaRPr>
          </a:p>
          <a:p>
            <a:pPr marL="457200" lvl="0" indent="-457200" rtl="0">
              <a:spcBef>
                <a:spcPts val="0"/>
              </a:spcBef>
              <a:buClr>
                <a:schemeClr val="lt1"/>
              </a:buClr>
              <a:buSzPct val="100000"/>
              <a:buFont typeface="Source Sans Pro"/>
              <a:buChar char="●"/>
            </a:pPr>
            <a:r>
              <a:rPr lang="en" sz="3600" b="1">
                <a:solidFill>
                  <a:schemeClr val="lt1"/>
                </a:solidFill>
                <a:latin typeface="Source Sans Pro"/>
                <a:ea typeface="Source Sans Pro"/>
                <a:cs typeface="Source Sans Pro"/>
                <a:sym typeface="Source Sans Pro"/>
              </a:rPr>
              <a:t>Maps are 1:50000 scale</a:t>
            </a:r>
          </a:p>
          <a:p>
            <a:pPr marL="0" lvl="0" rtl="0">
              <a:spcBef>
                <a:spcPts val="0"/>
              </a:spcBef>
              <a:buNone/>
            </a:pPr>
            <a:endParaRPr sz="3600" b="1">
              <a:solidFill>
                <a:schemeClr val="lt1"/>
              </a:solidFill>
              <a:latin typeface="Source Sans Pro"/>
              <a:ea typeface="Source Sans Pro"/>
              <a:cs typeface="Source Sans Pro"/>
              <a:sym typeface="Source Sans Pro"/>
            </a:endParaRPr>
          </a:p>
          <a:p>
            <a:pPr marL="457200" lvl="0" indent="-457200" rtl="0">
              <a:spcBef>
                <a:spcPts val="0"/>
              </a:spcBef>
              <a:buClr>
                <a:schemeClr val="lt1"/>
              </a:buClr>
              <a:buSzPct val="100000"/>
              <a:buFont typeface="Source Sans Pro"/>
              <a:buChar char="●"/>
            </a:pPr>
            <a:r>
              <a:rPr lang="en" sz="3600" b="1">
                <a:solidFill>
                  <a:schemeClr val="lt1"/>
                </a:solidFill>
                <a:latin typeface="Source Sans Pro"/>
                <a:ea typeface="Source Sans Pro"/>
                <a:cs typeface="Source Sans Pro"/>
                <a:sym typeface="Source Sans Pro"/>
              </a:rPr>
              <a:t>2cm = 1km</a:t>
            </a:r>
          </a:p>
          <a:p>
            <a:pPr marL="342900" marR="0" lvl="0" indent="-342900" algn="l" rtl="0">
              <a:spcBef>
                <a:spcPts val="0"/>
              </a:spcBef>
              <a:buClr>
                <a:srgbClr val="FFFFFF"/>
              </a:buClr>
              <a:buSzPct val="25000"/>
              <a:buFont typeface="Source Sans Pro"/>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577" name="Shape 577"/>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7: 14-26km</a:t>
            </a:r>
          </a:p>
          <a:p>
            <a:pPr marL="342900" marR="0" lvl="0" indent="-342900" algn="l" rtl="0">
              <a:spcBef>
                <a:spcPts val="0"/>
              </a:spcBef>
              <a:buClr>
                <a:srgbClr val="FFFFFF"/>
              </a:buClr>
              <a:buSzPct val="25000"/>
              <a:buFont typeface="Source Sans Pro"/>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583" name="Shape 583"/>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7: 14-26km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6: 15-29km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589" name="Shape 589"/>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7: 14-26km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6: 15-29km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5: 21-32km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595" name="Shape 595"/>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7: 14-26km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6: 15-29km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5: 21-32km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4: 19-41km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601" name="Shape 601"/>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7: 14-26km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6: 15-29km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5: 21-32km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4: 19-41km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3: 3-46km</a:t>
            </a:r>
          </a:p>
          <a:p>
            <a:pPr lvl="0" rtl="0">
              <a:spcBef>
                <a:spcPts val="0"/>
              </a:spcBef>
              <a:buClr>
                <a:schemeClr val="lt1"/>
              </a:buClr>
              <a:buSzPct val="25000"/>
              <a:buFont typeface="Source Sans Pro"/>
              <a:buNone/>
            </a:pPr>
            <a:endParaRPr sz="3600" b="1">
              <a:solidFill>
                <a:schemeClr val="lt1"/>
              </a:solidFill>
              <a:latin typeface="Source Sans Pro"/>
              <a:ea typeface="Source Sans Pro"/>
              <a:cs typeface="Source Sans Pro"/>
              <a:sym typeface="Source Sans Pr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607" name="Shape 607"/>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a:solidFill>
                <a:srgbClr val="FFFFFF"/>
              </a:solidFill>
              <a:latin typeface="Source Sans Pro"/>
              <a:ea typeface="Source Sans Pro"/>
              <a:cs typeface="Source Sans Pro"/>
              <a:sym typeface="Source Sans Pro"/>
            </a:endParaRPr>
          </a:p>
          <a:p>
            <a:pPr marL="0"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7: 14-26km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6: 15-29km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5: 21-32km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4: 19-41km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3: 3-46km</a:t>
            </a:r>
          </a:p>
          <a:p>
            <a:pPr lvl="0" rtl="0">
              <a:spcBef>
                <a:spcPts val="0"/>
              </a:spcBef>
              <a:buClr>
                <a:schemeClr val="lt1"/>
              </a:buClr>
              <a:buSzPct val="25000"/>
              <a:buFont typeface="Source Sans Pro"/>
              <a:buNone/>
            </a:pPr>
            <a:r>
              <a:rPr lang="en" sz="3600" b="1">
                <a:solidFill>
                  <a:schemeClr val="lt1"/>
                </a:solidFill>
                <a:latin typeface="Source Sans Pro"/>
                <a:ea typeface="Source Sans Pro"/>
                <a:cs typeface="Source Sans Pro"/>
                <a:sym typeface="Source Sans Pro"/>
              </a:rPr>
              <a:t>DIVISION 2: 37-59km</a:t>
            </a:r>
          </a:p>
          <a:p>
            <a:pPr lvl="0" rtl="0">
              <a:spcBef>
                <a:spcPts val="0"/>
              </a:spcBef>
              <a:buClr>
                <a:schemeClr val="lt1"/>
              </a:buClr>
              <a:buSzPct val="25000"/>
              <a:buFont typeface="Source Sans Pro"/>
              <a:buNone/>
            </a:pPr>
            <a:endParaRPr sz="3600" b="1">
              <a:solidFill>
                <a:schemeClr val="lt1"/>
              </a:solidFill>
              <a:latin typeface="Source Sans Pro"/>
              <a:ea typeface="Source Sans Pro"/>
              <a:cs typeface="Source Sans Pro"/>
              <a:sym typeface="Source Sans Pr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800" b="0" i="0" u="none" strike="noStrike" cap="small">
                <a:solidFill>
                  <a:schemeClr val="lt1"/>
                </a:solidFill>
              </a:rPr>
              <a:t>DOUGHNUTS</a:t>
            </a:r>
          </a:p>
        </p:txBody>
      </p:sp>
      <p:sp>
        <p:nvSpPr>
          <p:cNvPr id="613" name="Shape 613"/>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FFFFFF"/>
              </a:buClr>
              <a:buSzPct val="25000"/>
              <a:buFont typeface="Source Sans Pro"/>
              <a:buNone/>
            </a:pPr>
            <a:endParaRPr sz="2400" b="1" dirty="0">
              <a:solidFill>
                <a:srgbClr val="FFFFFF"/>
              </a:solidFill>
              <a:latin typeface="Source Sans Pro"/>
              <a:ea typeface="Source Sans Pro"/>
              <a:cs typeface="Source Sans Pro"/>
              <a:sym typeface="Source Sans Pro"/>
            </a:endParaRPr>
          </a:p>
          <a:p>
            <a:pPr marL="0" marR="0" lvl="0" indent="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7: </a:t>
            </a:r>
            <a:r>
              <a:rPr lang="en" sz="3600" b="1" dirty="0">
                <a:latin typeface="Source Sans Pro"/>
                <a:ea typeface="Source Sans Pro"/>
                <a:cs typeface="Source Sans Pro"/>
                <a:sym typeface="Source Sans Pro"/>
              </a:rPr>
              <a:t>14-26</a:t>
            </a:r>
            <a:r>
              <a:rPr lang="en" sz="3600" b="1" dirty="0">
                <a:solidFill>
                  <a:srgbClr val="FFFFFF"/>
                </a:solidFill>
                <a:latin typeface="Source Sans Pro"/>
                <a:ea typeface="Source Sans Pro"/>
                <a:cs typeface="Source Sans Pro"/>
                <a:sym typeface="Source Sans Pro"/>
              </a:rPr>
              <a:t>km</a:t>
            </a:r>
          </a:p>
          <a:p>
            <a:pPr marL="342900" marR="0" lvl="0" indent="-34290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6: 15-</a:t>
            </a:r>
            <a:r>
              <a:rPr lang="en" sz="3600" b="1" dirty="0">
                <a:latin typeface="Source Sans Pro"/>
                <a:ea typeface="Source Sans Pro"/>
                <a:cs typeface="Source Sans Pro"/>
                <a:sym typeface="Source Sans Pro"/>
              </a:rPr>
              <a:t>29</a:t>
            </a:r>
            <a:r>
              <a:rPr lang="en" sz="3600" b="1" dirty="0">
                <a:solidFill>
                  <a:srgbClr val="FFFFFF"/>
                </a:solidFill>
                <a:latin typeface="Source Sans Pro"/>
                <a:ea typeface="Source Sans Pro"/>
                <a:cs typeface="Source Sans Pro"/>
                <a:sym typeface="Source Sans Pro"/>
              </a:rPr>
              <a:t>km</a:t>
            </a:r>
          </a:p>
          <a:p>
            <a:pPr marL="342900" marR="0" lvl="0" indent="-34290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5: </a:t>
            </a:r>
            <a:r>
              <a:rPr lang="en" sz="3600" b="1" dirty="0">
                <a:latin typeface="Source Sans Pro"/>
                <a:ea typeface="Source Sans Pro"/>
                <a:cs typeface="Source Sans Pro"/>
                <a:sym typeface="Source Sans Pro"/>
              </a:rPr>
              <a:t>21</a:t>
            </a:r>
            <a:r>
              <a:rPr lang="en" sz="3600" b="1" dirty="0">
                <a:solidFill>
                  <a:srgbClr val="FFFFFF"/>
                </a:solidFill>
                <a:latin typeface="Source Sans Pro"/>
                <a:ea typeface="Source Sans Pro"/>
                <a:cs typeface="Source Sans Pro"/>
                <a:sym typeface="Source Sans Pro"/>
              </a:rPr>
              <a:t>-</a:t>
            </a:r>
            <a:r>
              <a:rPr lang="en" sz="3600" b="1" dirty="0">
                <a:latin typeface="Source Sans Pro"/>
                <a:ea typeface="Source Sans Pro"/>
                <a:cs typeface="Source Sans Pro"/>
                <a:sym typeface="Source Sans Pro"/>
              </a:rPr>
              <a:t>32</a:t>
            </a:r>
            <a:r>
              <a:rPr lang="en" sz="3600" b="1" dirty="0">
                <a:solidFill>
                  <a:srgbClr val="FFFFFF"/>
                </a:solidFill>
                <a:latin typeface="Source Sans Pro"/>
                <a:ea typeface="Source Sans Pro"/>
                <a:cs typeface="Source Sans Pro"/>
                <a:sym typeface="Source Sans Pro"/>
              </a:rPr>
              <a:t>km</a:t>
            </a:r>
          </a:p>
          <a:p>
            <a:pPr marL="342900" marR="0" lvl="0" indent="-34290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4: </a:t>
            </a:r>
            <a:r>
              <a:rPr lang="en" sz="3600" b="1" dirty="0">
                <a:latin typeface="Source Sans Pro"/>
                <a:ea typeface="Source Sans Pro"/>
                <a:cs typeface="Source Sans Pro"/>
                <a:sym typeface="Source Sans Pro"/>
              </a:rPr>
              <a:t>19</a:t>
            </a:r>
            <a:r>
              <a:rPr lang="en" sz="3600" b="1" dirty="0">
                <a:solidFill>
                  <a:srgbClr val="FFFFFF"/>
                </a:solidFill>
                <a:latin typeface="Source Sans Pro"/>
                <a:ea typeface="Source Sans Pro"/>
                <a:cs typeface="Source Sans Pro"/>
                <a:sym typeface="Source Sans Pro"/>
              </a:rPr>
              <a:t>-4</a:t>
            </a:r>
            <a:r>
              <a:rPr lang="en" sz="3600" b="1" dirty="0">
                <a:latin typeface="Source Sans Pro"/>
                <a:ea typeface="Source Sans Pro"/>
                <a:cs typeface="Source Sans Pro"/>
                <a:sym typeface="Source Sans Pro"/>
              </a:rPr>
              <a:t>1</a:t>
            </a:r>
            <a:r>
              <a:rPr lang="en" sz="3600" b="1" dirty="0">
                <a:solidFill>
                  <a:srgbClr val="FFFFFF"/>
                </a:solidFill>
                <a:latin typeface="Source Sans Pro"/>
                <a:ea typeface="Source Sans Pro"/>
                <a:cs typeface="Source Sans Pro"/>
                <a:sym typeface="Source Sans Pro"/>
              </a:rPr>
              <a:t>km</a:t>
            </a:r>
          </a:p>
          <a:p>
            <a:pPr marL="342900" marR="0" lvl="0" indent="-34290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3: 3-</a:t>
            </a:r>
            <a:r>
              <a:rPr lang="en" sz="3600" b="1" dirty="0">
                <a:latin typeface="Source Sans Pro"/>
                <a:ea typeface="Source Sans Pro"/>
                <a:cs typeface="Source Sans Pro"/>
                <a:sym typeface="Source Sans Pro"/>
              </a:rPr>
              <a:t>46</a:t>
            </a:r>
            <a:r>
              <a:rPr lang="en" sz="3600" b="1" dirty="0">
                <a:solidFill>
                  <a:srgbClr val="FFFFFF"/>
                </a:solidFill>
                <a:latin typeface="Source Sans Pro"/>
                <a:ea typeface="Source Sans Pro"/>
                <a:cs typeface="Source Sans Pro"/>
                <a:sym typeface="Source Sans Pro"/>
              </a:rPr>
              <a:t>km</a:t>
            </a:r>
          </a:p>
          <a:p>
            <a:pPr marL="342900" marR="0" lvl="0" indent="-34290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2: 3</a:t>
            </a:r>
            <a:r>
              <a:rPr lang="en" sz="3600" b="1" dirty="0">
                <a:latin typeface="Source Sans Pro"/>
                <a:ea typeface="Source Sans Pro"/>
                <a:cs typeface="Source Sans Pro"/>
                <a:sym typeface="Source Sans Pro"/>
              </a:rPr>
              <a:t>7</a:t>
            </a:r>
            <a:r>
              <a:rPr lang="en" sz="3600" b="1" dirty="0">
                <a:solidFill>
                  <a:srgbClr val="FFFFFF"/>
                </a:solidFill>
                <a:latin typeface="Source Sans Pro"/>
                <a:ea typeface="Source Sans Pro"/>
                <a:cs typeface="Source Sans Pro"/>
                <a:sym typeface="Source Sans Pro"/>
              </a:rPr>
              <a:t>-</a:t>
            </a:r>
            <a:r>
              <a:rPr lang="en" sz="3600" b="1" dirty="0">
                <a:latin typeface="Source Sans Pro"/>
                <a:ea typeface="Source Sans Pro"/>
                <a:cs typeface="Source Sans Pro"/>
                <a:sym typeface="Source Sans Pro"/>
              </a:rPr>
              <a:t>59</a:t>
            </a:r>
            <a:r>
              <a:rPr lang="en" sz="3600" b="1" dirty="0">
                <a:solidFill>
                  <a:srgbClr val="FFFFFF"/>
                </a:solidFill>
                <a:latin typeface="Source Sans Pro"/>
                <a:ea typeface="Source Sans Pro"/>
                <a:cs typeface="Source Sans Pro"/>
                <a:sym typeface="Source Sans Pro"/>
              </a:rPr>
              <a:t>km</a:t>
            </a:r>
          </a:p>
          <a:p>
            <a:pPr marL="342900" marR="0" lvl="0" indent="-342900" rtl="0">
              <a:spcBef>
                <a:spcPts val="0"/>
              </a:spcBef>
              <a:buClr>
                <a:srgbClr val="FFFFFF"/>
              </a:buClr>
              <a:buSzPct val="25000"/>
              <a:buFont typeface="Source Sans Pro"/>
              <a:buNone/>
            </a:pPr>
            <a:r>
              <a:rPr lang="en" sz="3600" b="1" dirty="0">
                <a:solidFill>
                  <a:srgbClr val="FFFFFF"/>
                </a:solidFill>
                <a:latin typeface="Source Sans Pro"/>
                <a:ea typeface="Source Sans Pro"/>
                <a:cs typeface="Source Sans Pro"/>
                <a:sym typeface="Source Sans Pro"/>
              </a:rPr>
              <a:t>DIVISION 1: 3</a:t>
            </a:r>
            <a:r>
              <a:rPr lang="en" sz="3600" b="1" dirty="0">
                <a:latin typeface="Source Sans Pro"/>
                <a:ea typeface="Source Sans Pro"/>
                <a:cs typeface="Source Sans Pro"/>
                <a:sym typeface="Source Sans Pro"/>
              </a:rPr>
              <a:t>0</a:t>
            </a:r>
            <a:r>
              <a:rPr lang="en" sz="3600" b="1" dirty="0">
                <a:solidFill>
                  <a:srgbClr val="FFFFFF"/>
                </a:solidFill>
                <a:latin typeface="Source Sans Pro"/>
                <a:ea typeface="Source Sans Pro"/>
                <a:cs typeface="Source Sans Pro"/>
                <a:sym typeface="Source Sans Pro"/>
              </a:rPr>
              <a:t>-6</a:t>
            </a:r>
            <a:r>
              <a:rPr lang="en" sz="3600" b="1" dirty="0">
                <a:latin typeface="Source Sans Pro"/>
                <a:ea typeface="Source Sans Pro"/>
                <a:cs typeface="Source Sans Pro"/>
                <a:sym typeface="Source Sans Pro"/>
              </a:rPr>
              <a:t>9</a:t>
            </a:r>
            <a:r>
              <a:rPr lang="en" sz="3600" b="1" dirty="0">
                <a:solidFill>
                  <a:srgbClr val="FFFFFF"/>
                </a:solidFill>
                <a:latin typeface="Source Sans Pro"/>
                <a:ea typeface="Source Sans Pro"/>
                <a:cs typeface="Source Sans Pro"/>
                <a:sym typeface="Source Sans Pro"/>
              </a:rPr>
              <a:t>km</a:t>
            </a:r>
          </a:p>
          <a:p>
            <a:pPr marL="342900" marR="0" lvl="0" indent="-342900" algn="l" rtl="0">
              <a:spcBef>
                <a:spcPts val="0"/>
              </a:spcBef>
              <a:buClr>
                <a:srgbClr val="FFFFFF"/>
              </a:buClr>
              <a:buSzPct val="25000"/>
              <a:buFont typeface="Source Sans Pro"/>
              <a:buNone/>
            </a:pP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rot="-2460015">
            <a:off x="1104490" y="2359960"/>
            <a:ext cx="5486369" cy="867396"/>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Souce Sans Pro"/>
              <a:buNone/>
            </a:pPr>
            <a:r>
              <a:rPr lang="en" sz="8000" b="0" i="0" u="none" strike="noStrike" cap="small">
                <a:solidFill>
                  <a:schemeClr val="lt1"/>
                </a:solidFill>
                <a:latin typeface="Open Sans"/>
                <a:ea typeface="Open Sans"/>
                <a:cs typeface="Open Sans"/>
                <a:sym typeface="Open Sans"/>
              </a:rPr>
              <a:t>GOOD LUCK</a:t>
            </a:r>
            <a:br>
              <a:rPr lang="en" sz="8000" b="0" i="0" u="none" strike="noStrike" cap="small">
                <a:solidFill>
                  <a:schemeClr val="lt1"/>
                </a:solidFill>
                <a:latin typeface="Open Sans"/>
                <a:ea typeface="Open Sans"/>
                <a:cs typeface="Open Sans"/>
                <a:sym typeface="Open Sans"/>
              </a:rPr>
            </a:br>
            <a:r>
              <a:rPr lang="en" sz="2800" b="0" i="0" u="none" strike="noStrike" cap="small">
                <a:solidFill>
                  <a:schemeClr val="lt1"/>
                </a:solidFill>
                <a:latin typeface="Open Sans"/>
                <a:ea typeface="Open Sans"/>
                <a:cs typeface="Open Sans"/>
                <a:sym typeface="Open Sans"/>
              </a:rPr>
              <a:t>SEE YOU ON FRIDAY…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rot="-2460060">
            <a:off x="1057032" y="2159284"/>
            <a:ext cx="5648616" cy="1204222"/>
          </a:xfrm>
          <a:prstGeom prst="rect">
            <a:avLst/>
          </a:prstGeom>
        </p:spPr>
        <p:txBody>
          <a:bodyPr lIns="91425" tIns="91425" rIns="91425" bIns="91425" anchor="b" anchorCtr="0">
            <a:noAutofit/>
          </a:bodyPr>
          <a:lstStyle/>
          <a:p>
            <a:pPr lvl="0" rtl="0">
              <a:spcBef>
                <a:spcPts val="0"/>
              </a:spcBef>
              <a:buNone/>
            </a:pPr>
            <a:r>
              <a:rPr lang="en" sz="3200" b="1" dirty="0">
                <a:solidFill>
                  <a:srgbClr val="FFFFFF"/>
                </a:solidFill>
              </a:rPr>
              <a:t>THE RACE</a:t>
            </a:r>
            <a:r>
              <a:rPr lang="en" sz="1100" b="1" dirty="0">
                <a:solidFill>
                  <a:schemeClr val="dk1"/>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822959" y="365760"/>
            <a:ext cx="7521000" cy="5487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Souce Sans Pro"/>
              <a:buNone/>
            </a:pPr>
            <a:r>
              <a:rPr lang="en" sz="4000" b="0" i="0" u="none" strike="noStrike" cap="small" dirty="0">
                <a:solidFill>
                  <a:schemeClr val="lt1"/>
                </a:solidFill>
                <a:latin typeface="Souce Sans Pro"/>
                <a:ea typeface="Souce Sans Pro"/>
                <a:cs typeface="Souce Sans Pro"/>
                <a:sym typeface="Souce Sans Pro"/>
              </a:rPr>
              <a:t>Scrutineering</a:t>
            </a:r>
          </a:p>
        </p:txBody>
      </p:sp>
      <p:sp>
        <p:nvSpPr>
          <p:cNvPr id="114" name="Shape 114"/>
          <p:cNvSpPr txBox="1">
            <a:spLocks noGrp="1"/>
          </p:cNvSpPr>
          <p:nvPr>
            <p:ph type="body" idx="1"/>
          </p:nvPr>
        </p:nvSpPr>
        <p:spPr>
          <a:xfrm>
            <a:off x="822959" y="1100628"/>
            <a:ext cx="7521000" cy="3579900"/>
          </a:xfrm>
          <a:prstGeom prst="rect">
            <a:avLst/>
          </a:prstGeom>
          <a:noFill/>
          <a:ln>
            <a:noFill/>
          </a:ln>
        </p:spPr>
        <p:txBody>
          <a:bodyPr lIns="91425" tIns="45700" rIns="91425" bIns="45700" anchor="t" anchorCtr="0">
            <a:noAutofit/>
          </a:bodyPr>
          <a:lstStyle/>
          <a:p>
            <a:pPr marL="457200" lvl="0" indent="-419100" rtl="0">
              <a:spcBef>
                <a:spcPts val="0"/>
              </a:spcBef>
              <a:buSzPct val="100000"/>
              <a:buFont typeface="Source Sans Pro"/>
              <a:buChar char="●"/>
            </a:pPr>
            <a:r>
              <a:rPr lang="en" sz="3000" b="1">
                <a:solidFill>
                  <a:srgbClr val="FFFFFF"/>
                </a:solidFill>
                <a:latin typeface="Source Sans Pro"/>
                <a:ea typeface="Source Sans Pro"/>
                <a:cs typeface="Source Sans Pro"/>
                <a:sym typeface="Source Sans Pro"/>
              </a:rPr>
              <a:t>AT BRUCE HALL</a:t>
            </a:r>
            <a:br>
              <a:rPr lang="en" sz="3000" b="1">
                <a:solidFill>
                  <a:srgbClr val="FFFFFF"/>
                </a:solidFill>
                <a:latin typeface="Source Sans Pro"/>
                <a:ea typeface="Source Sans Pro"/>
                <a:cs typeface="Source Sans Pro"/>
                <a:sym typeface="Source Sans Pro"/>
              </a:rPr>
            </a:br>
            <a:endParaRPr lang="en" sz="3000" b="1">
              <a:solidFill>
                <a:srgbClr val="FFFFFF"/>
              </a:solidFill>
              <a:latin typeface="Source Sans Pro"/>
              <a:ea typeface="Source Sans Pro"/>
              <a:cs typeface="Source Sans Pro"/>
              <a:sym typeface="Source Sans Pro"/>
            </a:endParaRPr>
          </a:p>
          <a:p>
            <a:pPr marL="457200" lvl="0" indent="457200" rtl="0">
              <a:spcBef>
                <a:spcPts val="0"/>
              </a:spcBef>
              <a:buNone/>
            </a:pPr>
            <a:r>
              <a:rPr lang="en" sz="3000" b="1">
                <a:solidFill>
                  <a:srgbClr val="FFFFFF"/>
                </a:solidFill>
                <a:latin typeface="Source Sans Pro"/>
                <a:ea typeface="Source Sans Pro"/>
                <a:cs typeface="Source Sans Pro"/>
                <a:sym typeface="Source Sans Pro"/>
              </a:rPr>
              <a:t>- C</a:t>
            </a:r>
            <a:r>
              <a:rPr lang="en" sz="3000" b="1" i="0" u="none" strike="noStrike" cap="none">
                <a:solidFill>
                  <a:srgbClr val="FFFFFF"/>
                </a:solidFill>
                <a:latin typeface="Source Sans Pro"/>
                <a:ea typeface="Source Sans Pro"/>
                <a:cs typeface="Source Sans Pro"/>
                <a:sym typeface="Source Sans Pro"/>
              </a:rPr>
              <a:t>heck the website</a:t>
            </a:r>
            <a:r>
              <a:rPr lang="en" sz="3000" b="1">
                <a:solidFill>
                  <a:srgbClr val="FFFFFF"/>
                </a:solidFill>
                <a:latin typeface="Source Sans Pro"/>
                <a:ea typeface="Source Sans Pro"/>
                <a:cs typeface="Source Sans Pro"/>
                <a:sym typeface="Source Sans Pro"/>
              </a:rPr>
              <a:t> for time schedule</a:t>
            </a:r>
            <a:br>
              <a:rPr lang="en" sz="3000" b="1">
                <a:solidFill>
                  <a:srgbClr val="FFFFFF"/>
                </a:solidFill>
                <a:latin typeface="Source Sans Pro"/>
                <a:ea typeface="Source Sans Pro"/>
                <a:cs typeface="Source Sans Pro"/>
                <a:sym typeface="Source Sans Pro"/>
              </a:rPr>
            </a:br>
            <a:endParaRPr lang="en" sz="3000" b="1">
              <a:solidFill>
                <a:srgbClr val="FFFFFF"/>
              </a:solidFill>
              <a:latin typeface="Source Sans Pro"/>
              <a:ea typeface="Source Sans Pro"/>
              <a:cs typeface="Source Sans Pro"/>
              <a:sym typeface="Source Sans Pro"/>
            </a:endParaRPr>
          </a:p>
          <a:p>
            <a:pPr marL="457200" lvl="0" indent="-419100" rtl="0">
              <a:spcBef>
                <a:spcPts val="0"/>
              </a:spcBef>
              <a:buSzPct val="100000"/>
              <a:buFont typeface="Source Sans Pro"/>
              <a:buChar char="●"/>
            </a:pPr>
            <a:r>
              <a:rPr lang="en" sz="3000" b="1">
                <a:solidFill>
                  <a:srgbClr val="FFFFFF"/>
                </a:solidFill>
                <a:latin typeface="Source Sans Pro"/>
                <a:ea typeface="Source Sans Pro"/>
                <a:cs typeface="Source Sans Pro"/>
                <a:sym typeface="Source Sans Pro"/>
              </a:rPr>
              <a:t>H</a:t>
            </a:r>
            <a:r>
              <a:rPr lang="en" sz="3000" b="1" i="0" u="none" strike="noStrike" cap="none">
                <a:solidFill>
                  <a:srgbClr val="FFFFFF"/>
                </a:solidFill>
                <a:latin typeface="Source Sans Pro"/>
                <a:ea typeface="Source Sans Pro"/>
                <a:cs typeface="Source Sans Pro"/>
                <a:sym typeface="Source Sans Pro"/>
              </a:rPr>
              <a:t>ave ready to hand over:</a:t>
            </a:r>
          </a:p>
          <a:p>
            <a:pPr marL="914400" marR="0" lvl="0" indent="0" algn="l" rtl="0">
              <a:spcBef>
                <a:spcPts val="800"/>
              </a:spcBef>
              <a:buNone/>
            </a:pPr>
            <a:r>
              <a:rPr lang="en" sz="3000" b="1" i="0" u="none" strike="noStrike" cap="none">
                <a:solidFill>
                  <a:srgbClr val="FFFFFF"/>
                </a:solidFill>
                <a:latin typeface="Source Sans Pro"/>
                <a:ea typeface="Source Sans Pro"/>
                <a:cs typeface="Source Sans Pro"/>
                <a:sym typeface="Source Sans Pro"/>
              </a:rPr>
              <a:t>- mobile phone per team</a:t>
            </a:r>
          </a:p>
          <a:p>
            <a:pPr marL="457200" marR="0" lvl="0" indent="457200" algn="l" rtl="0">
              <a:spcBef>
                <a:spcPts val="800"/>
              </a:spcBef>
              <a:buNone/>
            </a:pPr>
            <a:r>
              <a:rPr lang="en" sz="3000" b="1" i="0" u="none" strike="noStrike" cap="none">
                <a:solidFill>
                  <a:srgbClr val="FFFFFF"/>
                </a:solidFill>
                <a:latin typeface="Source Sans Pro"/>
                <a:ea typeface="Source Sans Pro"/>
                <a:cs typeface="Source Sans Pro"/>
                <a:sym typeface="Source Sans Pro"/>
              </a:rPr>
              <a:t>- student ID/ other ID per runner</a:t>
            </a:r>
          </a:p>
        </p:txBody>
      </p:sp>
    </p:spTree>
  </p:cSld>
  <p:clrMapOvr>
    <a:masterClrMapping/>
  </p:clrMapOvr>
</p:sld>
</file>

<file path=ppt/theme/theme1.xml><?xml version="1.0" encoding="utf-8"?>
<a:theme xmlns:a="http://schemas.openxmlformats.org/drawingml/2006/main" name="IB templat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3599</Words>
  <Application>Microsoft Macintosh PowerPoint</Application>
  <PresentationFormat>On-screen Show (4:3)</PresentationFormat>
  <Paragraphs>551</Paragraphs>
  <Slides>78</Slides>
  <Notes>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Open Sans</vt:lpstr>
      <vt:lpstr>Arial</vt:lpstr>
      <vt:lpstr>Source Sans Pro</vt:lpstr>
      <vt:lpstr>Calibri</vt:lpstr>
      <vt:lpstr>Souce Sans Pro</vt:lpstr>
      <vt:lpstr>IB template</vt:lpstr>
      <vt:lpstr>RUNNERS’ BRIEFING </vt:lpstr>
      <vt:lpstr>WHO SHOULD BE HERE?</vt:lpstr>
      <vt:lpstr>ACKNOWLEDGEMENTS</vt:lpstr>
      <vt:lpstr>A MESSAGE FROM BATYR</vt:lpstr>
      <vt:lpstr>A MESSAGE FROM BUPA</vt:lpstr>
      <vt:lpstr>ACT ELECTION</vt:lpstr>
      <vt:lpstr>RULES</vt:lpstr>
      <vt:lpstr>THE RACE </vt:lpstr>
      <vt:lpstr>Scrutineering</vt:lpstr>
      <vt:lpstr>COMPULSORY EQUIPMENT at SCRUT</vt:lpstr>
      <vt:lpstr>COMPULSORY EQUIPMENT at SCRUT</vt:lpstr>
      <vt:lpstr>BUSES</vt:lpstr>
      <vt:lpstr>BUSES</vt:lpstr>
      <vt:lpstr>PowerPoint Presentation</vt:lpstr>
      <vt:lpstr>WHAT’S HAPPENING?</vt:lpstr>
      <vt:lpstr>AT THE DROP</vt:lpstr>
      <vt:lpstr>PowerPoint Presentation</vt:lpstr>
      <vt:lpstr>First thing to do</vt:lpstr>
      <vt:lpstr>MAP INFO BOX</vt:lpstr>
      <vt:lpstr>During the race</vt:lpstr>
      <vt:lpstr>During the race</vt:lpstr>
      <vt:lpstr>PowerPoint Presentation</vt:lpstr>
      <vt:lpstr>PowerPoint Presentation</vt:lpstr>
      <vt:lpstr>PowerPoint Presentation</vt:lpstr>
      <vt:lpstr>PowerPoint Presentation</vt:lpstr>
      <vt:lpstr>HIGHWAY CROSSING NOTES</vt:lpstr>
      <vt:lpstr>RACE CUTOFF at 7PM </vt:lpstr>
      <vt:lpstr>SCOUTING PERIOD</vt:lpstr>
      <vt:lpstr>DURING THE RACE </vt:lpstr>
      <vt:lpstr>DURING THE RACE </vt:lpstr>
      <vt:lpstr>DURING THE RACE </vt:lpstr>
      <vt:lpstr>DURING THE RACE</vt:lpstr>
      <vt:lpstr>DURING THE RACE</vt:lpstr>
      <vt:lpstr>ARRIVING AT ENDPOINT</vt:lpstr>
      <vt:lpstr>AFTER YOU FINISH </vt:lpstr>
      <vt:lpstr>RACE SAFETY</vt:lpstr>
      <vt:lpstr>RACE FIRST AID</vt:lpstr>
      <vt:lpstr>Medical needs</vt:lpstr>
      <vt:lpstr>INSURANCE COVERAGE</vt:lpstr>
      <vt:lpstr>General First aid and safety</vt:lpstr>
      <vt:lpstr>In the event of injury</vt:lpstr>
      <vt:lpstr>Snake bites</vt:lpstr>
      <vt:lpstr>HOW to CALL FOR HELP</vt:lpstr>
      <vt:lpstr>Calling for help</vt:lpstr>
      <vt:lpstr>THE EMERGENCY ENVELOPE</vt:lpstr>
      <vt:lpstr>THE EMERGENCY ENVELOPE</vt:lpstr>
      <vt:lpstr>WITHDRAWALS / NON-EMERGENCY INJURIES</vt:lpstr>
      <vt:lpstr>RACE TRACKER </vt:lpstr>
      <vt:lpstr>USING YELLOWBRICK</vt:lpstr>
      <vt:lpstr>EMERGENCY SITUATIONS</vt:lpstr>
      <vt:lpstr>SENDING MESSAGES</vt:lpstr>
      <vt:lpstr>MONITOR CONTINUALLY FOR MESSAGES FROM RACE HQ</vt:lpstr>
      <vt:lpstr>RECEIVING MESSAGES</vt:lpstr>
      <vt:lpstr>CUSTOM MESSAGES</vt:lpstr>
      <vt:lpstr>Safety when waiting for pick up</vt:lpstr>
      <vt:lpstr>Safety when waiting for pick up</vt:lpstr>
      <vt:lpstr>Course Setter’s Notes</vt:lpstr>
      <vt:lpstr>TIPS FOR NAVIGATING</vt:lpstr>
      <vt:lpstr>HOW TO READ THE MAP</vt:lpstr>
      <vt:lpstr>HOW TO READ THE MAP</vt:lpstr>
      <vt:lpstr>HOW TO READ THE MAP</vt:lpstr>
      <vt:lpstr>WATER DROPS</vt:lpstr>
      <vt:lpstr>KEY RULES </vt:lpstr>
      <vt:lpstr>KEY RULES </vt:lpstr>
      <vt:lpstr>KEY RULES</vt:lpstr>
      <vt:lpstr>Questions?</vt:lpstr>
      <vt:lpstr>PRIZE GIVING AND AFTER PARTY</vt:lpstr>
      <vt:lpstr>DOUGHNUTS</vt:lpstr>
      <vt:lpstr>PowerPoint Presentation</vt:lpstr>
      <vt:lpstr>DOUGHNUTS</vt:lpstr>
      <vt:lpstr>DOUGHNUTS</vt:lpstr>
      <vt:lpstr>DOUGHNUTS</vt:lpstr>
      <vt:lpstr>DOUGHNUTS</vt:lpstr>
      <vt:lpstr>DOUGHNUTS</vt:lpstr>
      <vt:lpstr>DOUGHNUTS</vt:lpstr>
      <vt:lpstr>DOUGHNUTS</vt:lpstr>
      <vt:lpstr>DOUGHNUTS</vt:lpstr>
      <vt:lpstr>GOOD LUCK SEE YOU ON FRIDAY…</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RUNNERS’ BRIEFING </dc:title>
  <cp:lastModifiedBy>Jackson Bursill</cp:lastModifiedBy>
  <cp:revision>6</cp:revision>
  <dcterms:modified xsi:type="dcterms:W3CDTF">2016-10-11T05:42:31Z</dcterms:modified>
</cp:coreProperties>
</file>